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jpeg" ContentType="image/jpeg"/>
  <Default Extension="wdp" ContentType="image/vnd.ms-photo"/>
  <Default Extension="png" ContentType="image/png"/>
  <Default Extension="svg" ContentType="image/svg+xml"/>
  <Default Extension="jpg" ContentType="image/jpeg"/>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slideLayouts/slideLayout6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177.xml" ContentType="application/vnd.openxmlformats-officedocument.presentationml.slideLayout+xml"/>
  <Override PartName="/ppt/slideLayouts/slideLayout28.xml" ContentType="application/vnd.openxmlformats-officedocument.presentationml.slideLayout+xml"/>
  <Override PartName="/ppt/slideLayouts/slideLayout169.xml" ContentType="application/vnd.openxmlformats-officedocument.presentationml.slideLayout+xml"/>
  <Override PartName="/ppt/slideLayouts/slideLayout110.xml" ContentType="application/vnd.openxmlformats-officedocument.presentationml.slideLayout+xml"/>
  <Override PartName="/ppt/slideLayouts/slideLayout1111.xml" ContentType="application/vnd.openxmlformats-officedocument.presentationml.slideLayout+xml"/>
  <Override PartName="/ppt/slideLayouts/slideLayout512.xml" ContentType="application/vnd.openxmlformats-officedocument.presentationml.slideLayout+xml"/>
  <Override PartName="/ppt/slideLayouts/slideLayout1513.xml" ContentType="application/vnd.openxmlformats-officedocument.presentationml.slideLayout+xml"/>
  <Override PartName="/ppt/slideLayouts/slideLayout1014.xml" ContentType="application/vnd.openxmlformats-officedocument.presentationml.slideLayout+xml"/>
  <Override PartName="/ppt/slideLayouts/slideLayout415.xml" ContentType="application/vnd.openxmlformats-officedocument.presentationml.slideLayout+xml"/>
  <Override PartName="/ppt/slideLayouts/slideLayout916.xml" ContentType="application/vnd.openxmlformats-officedocument.presentationml.slideLayout+xml"/>
  <Override PartName="/ppt/slideLayouts/slideLayout1417.xml" ContentType="application/vnd.openxmlformats-officedocument.presentationml.slideLayout+xml"/>
  <Override PartName="/ppt/slides/slide122.xml" ContentType="application/vnd.openxmlformats-officedocument.presentationml.slide+xml"/>
  <Override PartName="/ppt/viewProps.xml" ContentType="application/vnd.openxmlformats-officedocument.presentationml.viewProps+xml"/>
  <Override PartName="/ppt/slides/slide23.xml" ContentType="application/vnd.openxmlformats-officedocument.presentationml.slide+xml"/>
  <Override PartName="/ppt/authors.xml" ContentType="application/vnd.ms-powerpoint.authors+xml"/>
  <Override PartName="/ppt/slides/slide6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slides/slide16.xml" ContentType="application/vnd.openxmlformats-officedocument.presentationml.slide+xml"/>
  <Override PartName="/ppt/notesMasters/notesMaster11.xml" ContentType="application/vnd.openxmlformats-officedocument.presentationml.notesMaster+xml"/>
  <Override PartName="/ppt/theme/theme22.xml" ContentType="application/vnd.openxmlformats-officedocument.theme+xml"/>
  <Override PartName="/ppt/tableStyles.xml" ContentType="application/vnd.openxmlformats-officedocument.presentationml.tableStyles+xml"/>
  <Override PartName="/ppt/slides/slide57.xml" ContentType="application/vnd.openxmlformats-officedocument.presentationml.slide+xml"/>
  <Override PartName="/ppt/slides/slide108.xml" ContentType="application/vnd.openxmlformats-officedocument.presentationml.slide+xml"/>
  <Override PartName="/customXml/item3.xml" ContentType="application/xml"/>
  <Override PartName="/customXml/itemProps31.xml" ContentType="application/vnd.openxmlformats-officedocument.customXmlProperties+xml"/>
  <Override PartName="/ppt/slides/slide49.xml" ContentType="application/vnd.openxmlformats-officedocument.presentationml.slide+xml"/>
  <Override PartName="/ppt/slides/slide1410.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911.xml" ContentType="application/vnd.openxmlformats-officedocument.presentationml.slide+xml"/>
  <Override PartName="/ppt/slides/slide312.xml" ContentType="application/vnd.openxmlformats-officedocument.presentationml.slide+xml"/>
  <Override PartName="/ppt/slides/slide813.xml" ContentType="application/vnd.openxmlformats-officedocument.presentationml.slide+xml"/>
  <Override PartName="/ppt/slides/slide1314.xml" ContentType="application/vnd.openxmlformats-officedocument.presentationml.slide+xml"/>
  <Override PartName="/customXml/item13.xml" ContentType="application/xml"/>
  <Override PartName="/customXml/itemProps1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sldIdLst>
    <p:sldId id="283" r:id="rId2"/>
    <p:sldId id="298" r:id="rId3"/>
    <p:sldId id="285" r:id="rId4"/>
    <p:sldId id="297" r:id="rId5"/>
    <p:sldId id="287" r:id="rId6"/>
    <p:sldId id="294" r:id="rId7"/>
    <p:sldId id="295" r:id="rId8"/>
    <p:sldId id="296" r:id="rId9"/>
    <p:sldId id="293" r:id="rId10"/>
    <p:sldId id="292" r:id="rId11"/>
    <p:sldId id="291" r:id="rId12"/>
    <p:sldId id="290" r:id="rId13"/>
    <p:sldId id="289"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7"/>
    <p:restoredTop sz="94879" autoAdjust="0"/>
  </p:normalViewPr>
  <p:slideViewPr>
    <p:cSldViewPr snapToGrid="0" showGuides="1">
      <p:cViewPr>
        <p:scale>
          <a:sx n="100" d="100"/>
          <a:sy n="100" d="100"/>
        </p:scale>
        <p:origin x="72" y="-1200"/>
      </p:cViewPr>
      <p:guideLst>
        <p:guide orient="horz" pos="2184"/>
        <p:guide pos="3840"/>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viewProps" Target="/ppt/viewProps.xml" Id="rId18" /><Relationship Type="http://schemas.openxmlformats.org/officeDocument/2006/relationships/slide" Target="/ppt/slides/slide23.xml" Id="rId3" /><Relationship Type="http://schemas.microsoft.com/office/2018/10/relationships/authors" Target="/ppt/authors.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presProps" Target="/ppt/presProps.xml" Id="rId17" /><Relationship Type="http://schemas.openxmlformats.org/officeDocument/2006/relationships/slide" Target="/ppt/slides/slide16.xml" Id="rId2" /><Relationship Type="http://schemas.openxmlformats.org/officeDocument/2006/relationships/notesMaster" Target="/ppt/notesMasters/notesMaster11.xml" Id="rId16" /><Relationship Type="http://schemas.openxmlformats.org/officeDocument/2006/relationships/tableStyles" Target="/ppt/tableStyle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customXml" Target="/customXml/item3.xml" Id="rId24" /><Relationship Type="http://schemas.openxmlformats.org/officeDocument/2006/relationships/slide" Target="/ppt/slides/slide49.xml" Id="rId5" /><Relationship Type="http://schemas.openxmlformats.org/officeDocument/2006/relationships/slide" Target="/ppt/slides/slide1410.xml" Id="rId15" /><Relationship Type="http://schemas.openxmlformats.org/officeDocument/2006/relationships/customXml" Target="/customXml/item22.xml" Id="rId23" /><Relationship Type="http://schemas.openxmlformats.org/officeDocument/2006/relationships/slide" Target="/ppt/slides/slide911.xml" Id="rId10" /><Relationship Type="http://schemas.openxmlformats.org/officeDocument/2006/relationships/theme" Target="/ppt/theme/theme11.xml" Id="rId19" /><Relationship Type="http://schemas.openxmlformats.org/officeDocument/2006/relationships/slide" Target="/ppt/slides/slide312.xml" Id="rId4" /><Relationship Type="http://schemas.openxmlformats.org/officeDocument/2006/relationships/slide" Target="/ppt/slides/slide813.xml" Id="rId9" /><Relationship Type="http://schemas.openxmlformats.org/officeDocument/2006/relationships/slide" Target="/ppt/slides/slide1314.xml" Id="rId14" /><Relationship Type="http://schemas.openxmlformats.org/officeDocument/2006/relationships/customXml" Target="/customXml/item13.xml" Id="rId22" /></Relationships>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dirty="0"/>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dirty="0"/>
              <a:t>Click to edit Master title style</a:t>
            </a:r>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dirty="0"/>
              <a:t>Click to edit Master title style</a:t>
            </a:r>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dirty="0"/>
              <a:t>Click to edit Master title style</a:t>
            </a:r>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3547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dirty="0"/>
              <a:t>Click to edit Master title style</a:t>
            </a:r>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dirty="0"/>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theme" Target="/ppt/theme/theme11.xml" Id="rId18"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177.xml" Id="rId17" /><Relationship Type="http://schemas.openxmlformats.org/officeDocument/2006/relationships/slideLayout" Target="/ppt/slideLayouts/slideLayout28.xml" Id="rId2" /><Relationship Type="http://schemas.openxmlformats.org/officeDocument/2006/relationships/slideLayout" Target="/ppt/slideLayouts/slideLayout169.xml" Id="rId16" /><Relationship Type="http://schemas.openxmlformats.org/officeDocument/2006/relationships/slideLayout" Target="/ppt/slideLayouts/slideLayout110.xml" Id="rId1" /><Relationship Type="http://schemas.openxmlformats.org/officeDocument/2006/relationships/slideLayout" Target="/ppt/slideLayouts/slideLayout61.xml" Id="rId6" /><Relationship Type="http://schemas.openxmlformats.org/officeDocument/2006/relationships/slideLayout" Target="/ppt/slideLayouts/slideLayout1111.xml" Id="rId11" /><Relationship Type="http://schemas.openxmlformats.org/officeDocument/2006/relationships/slideLayout" Target="/ppt/slideLayouts/slideLayout512.xml" Id="rId5" /><Relationship Type="http://schemas.openxmlformats.org/officeDocument/2006/relationships/slideLayout" Target="/ppt/slideLayouts/slideLayout1513.xml" Id="rId15" /><Relationship Type="http://schemas.openxmlformats.org/officeDocument/2006/relationships/slideLayout" Target="/ppt/slideLayouts/slideLayout1014.xml" Id="rId10" /><Relationship Type="http://schemas.openxmlformats.org/officeDocument/2006/relationships/slideLayout" Target="/ppt/slideLayouts/slideLayout415.xml" Id="rId4" /><Relationship Type="http://schemas.openxmlformats.org/officeDocument/2006/relationships/slideLayout" Target="/ppt/slideLayouts/slideLayout916.xml" Id="rId9" /><Relationship Type="http://schemas.openxmlformats.org/officeDocument/2006/relationships/slideLayout" Target="/ppt/slideLayouts/slideLayout1417.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&#65279;<?xml version="1.0" encoding="utf-8"?><Relationships xmlns="http://schemas.openxmlformats.org/package/2006/relationships"><Relationship Type="http://schemas.openxmlformats.org/officeDocument/2006/relationships/image" Target="/ppt/media/image255.png" Id="rId8" /><Relationship Type="http://schemas.openxmlformats.org/officeDocument/2006/relationships/image" Target="/ppt/media/image20.svg" Id="rId3" /><Relationship Type="http://schemas.openxmlformats.org/officeDocument/2006/relationships/image" Target="/ppt/media/image242.svg" Id="rId7" /><Relationship Type="http://schemas.openxmlformats.org/officeDocument/2006/relationships/image" Target="/ppt/media/image196.png" Id="rId2" /><Relationship Type="http://schemas.openxmlformats.org/officeDocument/2006/relationships/slideLayout" Target="/ppt/slideLayouts/slideLayout1014.xml" Id="rId1" /><Relationship Type="http://schemas.openxmlformats.org/officeDocument/2006/relationships/image" Target="/ppt/media/image237.png" Id="rId6" /><Relationship Type="http://schemas.openxmlformats.org/officeDocument/2006/relationships/image" Target="/ppt/media/image283.svg" Id="rId11" /><Relationship Type="http://schemas.openxmlformats.org/officeDocument/2006/relationships/image" Target="/ppt/media/image224.svg" Id="rId5" /><Relationship Type="http://schemas.openxmlformats.org/officeDocument/2006/relationships/image" Target="/ppt/media/image278.png" Id="rId10" /><Relationship Type="http://schemas.openxmlformats.org/officeDocument/2006/relationships/image" Target="/ppt/media/image219.png" Id="rId4" /><Relationship Type="http://schemas.openxmlformats.org/officeDocument/2006/relationships/image" Target="/ppt/media/image265.svg" Id="rId9" /></Relationships>
</file>

<file path=ppt/slides/_rels/slide115.xml.rels>&#65279;<?xml version="1.0" encoding="utf-8"?><Relationships xmlns="http://schemas.openxmlformats.org/package/2006/relationships"><Relationship Type="http://schemas.openxmlformats.org/officeDocument/2006/relationships/image" Target="/ppt/media/image293.png" Id="rId2" /><Relationship Type="http://schemas.openxmlformats.org/officeDocument/2006/relationships/slideLayout" Target="/ppt/slideLayouts/slideLayout1111.xml" Id="rId1" /></Relationships>
</file>

<file path=ppt/slides/_rels/slide122.xml.rels>&#65279;<?xml version="1.0" encoding="utf-8"?><Relationships xmlns="http://schemas.openxmlformats.org/package/2006/relationships"><Relationship Type="http://schemas.openxmlformats.org/officeDocument/2006/relationships/slideLayout" Target="/ppt/slideLayouts/slideLayout126.xml" Id="rId1" /></Relationships>
</file>

<file path=ppt/slides/_rels/slide1314.xml.rels>&#65279;<?xml version="1.0" encoding="utf-8"?><Relationships xmlns="http://schemas.openxmlformats.org/package/2006/relationships"><Relationship Type="http://schemas.openxmlformats.org/officeDocument/2006/relationships/slideLayout" Target="/ppt/slideLayouts/slideLayout1417.xml" Id="rId1" /></Relationships>
</file>

<file path=ppt/slides/_rels/slide1410.xml.rels>&#65279;<?xml version="1.0" encoding="utf-8"?><Relationships xmlns="http://schemas.openxmlformats.org/package/2006/relationships"><Relationship Type="http://schemas.microsoft.com/office/2007/relationships/hdphoto" Target="/ppt/media/hdphoto65.wdp" Id="rId3" /><Relationship Type="http://schemas.openxmlformats.org/officeDocument/2006/relationships/image" Target="/ppt/media/image3011.png" Id="rId2" /><Relationship Type="http://schemas.openxmlformats.org/officeDocument/2006/relationships/slideLayout" Target="/ppt/slideLayouts/slideLayout1513.xml" Id="rId1" /></Relationships>
</file>

<file path=ppt/slides/_rels/slide16.xml.rels>&#65279;<?xml version="1.0" encoding="utf-8"?><Relationships xmlns="http://schemas.openxmlformats.org/package/2006/relationships"><Relationship Type="http://schemas.microsoft.com/office/2007/relationships/hdphoto" Target="/ppt/media/hdphoto13.wdp" Id="rId3" /><Relationship Type="http://schemas.openxmlformats.org/officeDocument/2006/relationships/image" Target="/ppt/media/image14.png" Id="rId2" /><Relationship Type="http://schemas.openxmlformats.org/officeDocument/2006/relationships/slideLayout" Target="/ppt/slideLayouts/slideLayout110.xml" Id="rId1" /></Relationships>
</file>

<file path=ppt/slides/_rels/slide23.xml.rels>&#65279;<?xml version="1.0" encoding="utf-8"?><Relationships xmlns="http://schemas.openxmlformats.org/package/2006/relationships"><Relationship Type="http://schemas.microsoft.com/office/2007/relationships/hdphoto" Target="/ppt/media/hdphoto2.wdp" Id="rId3" /><Relationship Type="http://schemas.openxmlformats.org/officeDocument/2006/relationships/image" Target="/ppt/media/image2.png" Id="rId2" /><Relationship Type="http://schemas.openxmlformats.org/officeDocument/2006/relationships/slideLayout" Target="/ppt/slideLayouts/slideLayout28.xml" Id="rId1" /></Relationships>
</file>

<file path=ppt/slides/_rels/slide312.xml.rels>&#65279;<?xml version="1.0" encoding="utf-8"?><Relationships xmlns="http://schemas.openxmlformats.org/package/2006/relationships"><Relationship Type="http://schemas.microsoft.com/office/2007/relationships/hdphoto" Target="/ppt/media/hdphoto36.wdp" Id="rId3" /><Relationship Type="http://schemas.openxmlformats.org/officeDocument/2006/relationships/image" Target="/ppt/media/image312.png" Id="rId2" /><Relationship Type="http://schemas.openxmlformats.org/officeDocument/2006/relationships/slideLayout" Target="/ppt/slideLayouts/slideLayout415.xml" Id="rId1" /></Relationships>
</file>

<file path=ppt/slides/_rels/slide49.xml.rels>&#65279;<?xml version="1.0" encoding="utf-8"?><Relationships xmlns="http://schemas.openxmlformats.org/package/2006/relationships"><Relationship Type="http://schemas.microsoft.com/office/2007/relationships/hdphoto" Target="/ppt/media/hdphoto44.wdp" Id="rId3" /><Relationship Type="http://schemas.openxmlformats.org/officeDocument/2006/relationships/image" Target="/ppt/media/image410.png" Id="rId2" /><Relationship Type="http://schemas.openxmlformats.org/officeDocument/2006/relationships/slideLayout" Target="/ppt/slideLayouts/slideLayout34.xml" Id="rId1" /></Relationships>
</file>

<file path=ppt/slides/_rels/slide57.xml.rels>&#65279;<?xml version="1.0" encoding="utf-8"?><Relationships xmlns="http://schemas.openxmlformats.org/package/2006/relationships"><Relationship Type="http://schemas.openxmlformats.org/officeDocument/2006/relationships/slideLayout" Target="/ppt/slideLayouts/slideLayout512.xml" Id="rId1" /></Relationships>
</file>

<file path=ppt/slides/_rels/slide64.xml.rels>&#65279;<?xml version="1.0" encoding="utf-8"?><Relationships xmlns="http://schemas.openxmlformats.org/package/2006/relationships"><Relationship Type="http://schemas.microsoft.com/office/2007/relationships/hdphoto" Target="/ppt/media/hdphoto52.wdp" Id="rId3" /><Relationship Type="http://schemas.openxmlformats.org/officeDocument/2006/relationships/image" Target="/ppt/media/image52.png" Id="rId2" /><Relationship Type="http://schemas.openxmlformats.org/officeDocument/2006/relationships/slideLayout" Target="/ppt/slideLayouts/slideLayout82.xml" Id="rId1" /></Relationships>
</file>

<file path=ppt/slides/_rels/slide71.xml.rels>&#65279;<?xml version="1.0" encoding="utf-8"?><Relationships xmlns="http://schemas.openxmlformats.org/package/2006/relationships"><Relationship Type="http://schemas.openxmlformats.org/officeDocument/2006/relationships/image" Target="/ppt/media/image7.jpeg" Id="rId3" /><Relationship Type="http://schemas.openxmlformats.org/officeDocument/2006/relationships/image" Target="/ppt/media/image62.jpeg" Id="rId2" /><Relationship Type="http://schemas.openxmlformats.org/officeDocument/2006/relationships/slideLayout" Target="/ppt/slideLayouts/slideLayout61.xml" Id="rId1" /><Relationship Type="http://schemas.openxmlformats.org/officeDocument/2006/relationships/image" Target="/ppt/media/image93.jpeg" Id="rId5" /><Relationship Type="http://schemas.openxmlformats.org/officeDocument/2006/relationships/image" Target="/ppt/media/image84.jpeg" Id="rId4" /></Relationships>
</file>

<file path=ppt/slides/_rels/slide813.xml.rels>&#65279;<?xml version="1.0" encoding="utf-8"?><Relationships xmlns="http://schemas.openxmlformats.org/package/2006/relationships"><Relationship Type="http://schemas.openxmlformats.org/officeDocument/2006/relationships/image" Target="/ppt/media/image166.jpeg" Id="rId8" /><Relationship Type="http://schemas.openxmlformats.org/officeDocument/2006/relationships/image" Target="/ppt/media/image117.jpeg" Id="rId3" /><Relationship Type="http://schemas.openxmlformats.org/officeDocument/2006/relationships/image" Target="/ppt/media/image158.jpeg" Id="rId7" /><Relationship Type="http://schemas.openxmlformats.org/officeDocument/2006/relationships/image" Target="/ppt/media/image109.jpeg" Id="rId2" /><Relationship Type="http://schemas.openxmlformats.org/officeDocument/2006/relationships/slideLayout" Target="/ppt/slideLayouts/slideLayout75.xml" Id="rId1" /><Relationship Type="http://schemas.openxmlformats.org/officeDocument/2006/relationships/image" Target="/ppt/media/image1410.jpeg" Id="rId6" /><Relationship Type="http://schemas.openxmlformats.org/officeDocument/2006/relationships/image" Target="/ppt/media/image1311.jpeg" Id="rId5" /><Relationship Type="http://schemas.openxmlformats.org/officeDocument/2006/relationships/image" Target="/ppt/media/image1212.jpeg" Id="rId4" /><Relationship Type="http://schemas.openxmlformats.org/officeDocument/2006/relationships/image" Target="/ppt/media/image1713.jpeg" Id="rId9" /></Relationships>
</file>

<file path=ppt/slides/_rels/slide911.xml.rels>&#65279;<?xml version="1.0" encoding="utf-8"?><Relationships xmlns="http://schemas.openxmlformats.org/package/2006/relationships"><Relationship Type="http://schemas.openxmlformats.org/officeDocument/2006/relationships/image" Target="/ppt/media/image185.jpg" Id="rId2" /><Relationship Type="http://schemas.openxmlformats.org/officeDocument/2006/relationships/slideLayout" Target="/ppt/slideLayouts/slideLayout916.xml" Id="rId1"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614-BB1F-4FE6-28DD-8F89013593E5}"/>
              </a:ext>
            </a:extLst>
          </p:cNvPr>
          <p:cNvSpPr>
            <a:spLocks noGrp="1"/>
          </p:cNvSpPr>
          <p:nvPr>
            <p:ph type="title"/>
          </p:nvPr>
        </p:nvSpPr>
        <p:spPr/>
        <p:txBody>
          <a:bodyPr/>
          <a:lstStyle/>
          <a:p>
            <a:r>
              <a:rPr lang="en-US" dirty="0"/>
              <a:t>TIMELINE</a:t>
            </a:r>
          </a:p>
        </p:txBody>
      </p:sp>
      <p:pic>
        <p:nvPicPr>
          <p:cNvPr id="22" name="Picture Placeholder 21" descr="Connected outline">
            <a:extLst>
              <a:ext uri="{FF2B5EF4-FFF2-40B4-BE49-F238E27FC236}">
                <a16:creationId xmlns:a16="http://schemas.microsoft.com/office/drawing/2014/main" id="{1CCEEF0C-7137-AE61-A2B9-54E913872F4F}"/>
              </a:ext>
            </a:extLst>
          </p:cNvPr>
          <p:cNvPicPr>
            <a:picLocks noGrp="1" noChangeAspect="1"/>
          </p:cNvPicPr>
          <p:nvPr>
            <p:ph type="pic" sz="quarter" idx="22"/>
          </p:nvPr>
        </p:nvPicPr>
        <p:blipFill rotWithShape="1">
          <a:blip r:embed="rId2">
            <a:extLst>
              <a:ext uri="{96DAC541-7B7A-43D3-8B79-37D633B846F1}">
                <asvg:svgBlip xmlns:asvg="http://schemas.microsoft.com/office/drawing/2016/SVG/main" r:embed="rId3"/>
              </a:ext>
            </a:extLst>
          </a:blip>
          <a:srcRect/>
          <a:stretch/>
        </p:blipFill>
        <p:spPr/>
      </p:pic>
      <p:sp>
        <p:nvSpPr>
          <p:cNvPr id="4" name="Text Placeholder 3">
            <a:extLst>
              <a:ext uri="{FF2B5EF4-FFF2-40B4-BE49-F238E27FC236}">
                <a16:creationId xmlns:a16="http://schemas.microsoft.com/office/drawing/2014/main" id="{85F0F65A-C776-7F76-10FD-ACBB987CEC5C}"/>
              </a:ext>
            </a:extLst>
          </p:cNvPr>
          <p:cNvSpPr>
            <a:spLocks noGrp="1"/>
          </p:cNvSpPr>
          <p:nvPr>
            <p:ph type="body" idx="1"/>
          </p:nvPr>
        </p:nvSpPr>
        <p:spPr/>
        <p:txBody>
          <a:bodyPr/>
          <a:lstStyle/>
          <a:p>
            <a:r>
              <a:rPr lang="en-US" dirty="0"/>
              <a:t>SEPT</a:t>
            </a:r>
          </a:p>
        </p:txBody>
      </p:sp>
      <p:sp>
        <p:nvSpPr>
          <p:cNvPr id="9" name="Text Placeholder 8">
            <a:extLst>
              <a:ext uri="{FF2B5EF4-FFF2-40B4-BE49-F238E27FC236}">
                <a16:creationId xmlns:a16="http://schemas.microsoft.com/office/drawing/2014/main" id="{48A3CB3A-3C1D-EEA2-FBEC-E3EB0952B734}"/>
              </a:ext>
            </a:extLst>
          </p:cNvPr>
          <p:cNvSpPr>
            <a:spLocks noGrp="1"/>
          </p:cNvSpPr>
          <p:nvPr>
            <p:ph type="body" idx="17"/>
          </p:nvPr>
        </p:nvSpPr>
        <p:spPr/>
        <p:txBody>
          <a:bodyPr/>
          <a:lstStyle/>
          <a:p>
            <a:r>
              <a:rPr lang="en-US" dirty="0"/>
              <a:t>Synergize scalable e-commerce</a:t>
            </a:r>
          </a:p>
        </p:txBody>
      </p:sp>
      <p:pic>
        <p:nvPicPr>
          <p:cNvPr id="24" name="Picture Placeholder 23" descr="Circles with arrows outline">
            <a:extLst>
              <a:ext uri="{FF2B5EF4-FFF2-40B4-BE49-F238E27FC236}">
                <a16:creationId xmlns:a16="http://schemas.microsoft.com/office/drawing/2014/main" id="{058B753D-D44F-B5FE-1C11-E8A8BB7D7365}"/>
              </a:ext>
            </a:extLst>
          </p:cNvPr>
          <p:cNvPicPr>
            <a:picLocks noGrp="1" noChangeAspect="1"/>
          </p:cNvPicPr>
          <p:nvPr>
            <p:ph type="pic" sz="quarter" idx="23"/>
          </p:nvPr>
        </p:nvPicPr>
        <p:blipFill rotWithShape="1">
          <a:blip r:embed="rId4">
            <a:extLst>
              <a:ext uri="{96DAC541-7B7A-43D3-8B79-37D633B846F1}">
                <asvg:svgBlip xmlns:asvg="http://schemas.microsoft.com/office/drawing/2016/SVG/main" r:embed="rId5"/>
              </a:ext>
            </a:extLst>
          </a:blip>
          <a:srcRect l="82" r="82"/>
          <a:stretch/>
        </p:blipFill>
        <p:spPr/>
      </p:pic>
      <p:sp>
        <p:nvSpPr>
          <p:cNvPr id="6" name="Text Placeholder 5">
            <a:extLst>
              <a:ext uri="{FF2B5EF4-FFF2-40B4-BE49-F238E27FC236}">
                <a16:creationId xmlns:a16="http://schemas.microsoft.com/office/drawing/2014/main" id="{74CDDBE4-8914-13F7-5C18-C0852B4472CC}"/>
              </a:ext>
            </a:extLst>
          </p:cNvPr>
          <p:cNvSpPr>
            <a:spLocks noGrp="1"/>
          </p:cNvSpPr>
          <p:nvPr>
            <p:ph type="body" idx="14"/>
          </p:nvPr>
        </p:nvSpPr>
        <p:spPr/>
        <p:txBody>
          <a:bodyPr/>
          <a:lstStyle/>
          <a:p>
            <a:r>
              <a:rPr lang="en-US" dirty="0"/>
              <a:t>NOV</a:t>
            </a:r>
          </a:p>
        </p:txBody>
      </p:sp>
      <p:sp>
        <p:nvSpPr>
          <p:cNvPr id="11" name="Text Placeholder 10">
            <a:extLst>
              <a:ext uri="{FF2B5EF4-FFF2-40B4-BE49-F238E27FC236}">
                <a16:creationId xmlns:a16="http://schemas.microsoft.com/office/drawing/2014/main" id="{C80267C2-2A51-7A70-95F0-C49A75D9A398}"/>
              </a:ext>
            </a:extLst>
          </p:cNvPr>
          <p:cNvSpPr>
            <a:spLocks noGrp="1"/>
          </p:cNvSpPr>
          <p:nvPr>
            <p:ph type="body" idx="19"/>
          </p:nvPr>
        </p:nvSpPr>
        <p:spPr/>
        <p:txBody>
          <a:bodyPr/>
          <a:lstStyle/>
          <a:p>
            <a:r>
              <a:rPr lang="en-US" dirty="0"/>
              <a:t>Disseminate standardized metrics</a:t>
            </a:r>
          </a:p>
        </p:txBody>
      </p:sp>
      <p:pic>
        <p:nvPicPr>
          <p:cNvPr id="26" name="Picture Placeholder 25" descr="Folder outline">
            <a:extLst>
              <a:ext uri="{FF2B5EF4-FFF2-40B4-BE49-F238E27FC236}">
                <a16:creationId xmlns:a16="http://schemas.microsoft.com/office/drawing/2014/main" id="{67716731-435C-6E7B-8CDB-CBEC80D82CBB}"/>
              </a:ext>
            </a:extLst>
          </p:cNvPr>
          <p:cNvPicPr>
            <a:picLocks noGrp="1" noChangeAspect="1"/>
          </p:cNvPicPr>
          <p:nvPr>
            <p:ph type="pic" sz="quarter" idx="24"/>
          </p:nvPr>
        </p:nvPicPr>
        <p:blipFill rotWithShape="1">
          <a:blip r:embed="rId6">
            <a:extLst>
              <a:ext uri="{96DAC541-7B7A-43D3-8B79-37D633B846F1}">
                <asvg:svgBlip xmlns:asvg="http://schemas.microsoft.com/office/drawing/2016/SVG/main" r:embed="rId7"/>
              </a:ext>
            </a:extLst>
          </a:blip>
          <a:srcRect/>
          <a:stretch/>
        </p:blipFill>
        <p:spPr/>
      </p:pic>
      <p:sp>
        <p:nvSpPr>
          <p:cNvPr id="7" name="Text Placeholder 6">
            <a:extLst>
              <a:ext uri="{FF2B5EF4-FFF2-40B4-BE49-F238E27FC236}">
                <a16:creationId xmlns:a16="http://schemas.microsoft.com/office/drawing/2014/main" id="{4615201F-C25F-E02A-E5B9-551D5347D8DE}"/>
              </a:ext>
            </a:extLst>
          </p:cNvPr>
          <p:cNvSpPr>
            <a:spLocks noGrp="1"/>
          </p:cNvSpPr>
          <p:nvPr>
            <p:ph type="body" idx="15"/>
          </p:nvPr>
        </p:nvSpPr>
        <p:spPr/>
        <p:txBody>
          <a:bodyPr/>
          <a:lstStyle/>
          <a:p>
            <a:r>
              <a:rPr lang="en-US" dirty="0"/>
              <a:t>JAN</a:t>
            </a:r>
          </a:p>
        </p:txBody>
      </p:sp>
      <p:sp>
        <p:nvSpPr>
          <p:cNvPr id="12" name="Text Placeholder 11">
            <a:extLst>
              <a:ext uri="{FF2B5EF4-FFF2-40B4-BE49-F238E27FC236}">
                <a16:creationId xmlns:a16="http://schemas.microsoft.com/office/drawing/2014/main" id="{F2EE0554-4B11-BFC9-F4CC-37F1E198EBD3}"/>
              </a:ext>
            </a:extLst>
          </p:cNvPr>
          <p:cNvSpPr>
            <a:spLocks noGrp="1"/>
          </p:cNvSpPr>
          <p:nvPr>
            <p:ph type="body" idx="20"/>
          </p:nvPr>
        </p:nvSpPr>
        <p:spPr/>
        <p:txBody>
          <a:bodyPr/>
          <a:lstStyle/>
          <a:p>
            <a:r>
              <a:rPr lang="en-US" dirty="0"/>
              <a:t>Coordinate e-business applications</a:t>
            </a:r>
          </a:p>
        </p:txBody>
      </p:sp>
      <p:pic>
        <p:nvPicPr>
          <p:cNvPr id="28" name="Picture Placeholder 27" descr="Wireless outline">
            <a:extLst>
              <a:ext uri="{FF2B5EF4-FFF2-40B4-BE49-F238E27FC236}">
                <a16:creationId xmlns:a16="http://schemas.microsoft.com/office/drawing/2014/main" id="{111FD543-AF55-85D8-8F00-A74E13ECFE06}"/>
              </a:ext>
            </a:extLst>
          </p:cNvPr>
          <p:cNvPicPr>
            <a:picLocks noGrp="1" noChangeAspect="1"/>
          </p:cNvPicPr>
          <p:nvPr>
            <p:ph type="pic" sz="quarter" idx="25"/>
          </p:nvPr>
        </p:nvPicPr>
        <p:blipFill rotWithShape="1">
          <a:blip r:embed="rId8">
            <a:extLst>
              <a:ext uri="{96DAC541-7B7A-43D3-8B79-37D633B846F1}">
                <asvg:svgBlip xmlns:asvg="http://schemas.microsoft.com/office/drawing/2016/SVG/main" r:embed="rId9"/>
              </a:ext>
            </a:extLst>
          </a:blip>
          <a:srcRect l="82" r="82"/>
          <a:stretch/>
        </p:blipFill>
        <p:spPr/>
      </p:pic>
      <p:sp>
        <p:nvSpPr>
          <p:cNvPr id="8" name="Text Placeholder 7">
            <a:extLst>
              <a:ext uri="{FF2B5EF4-FFF2-40B4-BE49-F238E27FC236}">
                <a16:creationId xmlns:a16="http://schemas.microsoft.com/office/drawing/2014/main" id="{FAC0EACC-920C-8DAB-3C82-72BB2DB8F417}"/>
              </a:ext>
            </a:extLst>
          </p:cNvPr>
          <p:cNvSpPr>
            <a:spLocks noGrp="1"/>
          </p:cNvSpPr>
          <p:nvPr>
            <p:ph type="body" idx="16"/>
          </p:nvPr>
        </p:nvSpPr>
        <p:spPr/>
        <p:txBody>
          <a:bodyPr/>
          <a:lstStyle/>
          <a:p>
            <a:r>
              <a:rPr lang="en-US" dirty="0"/>
              <a:t>Mar</a:t>
            </a:r>
          </a:p>
        </p:txBody>
      </p:sp>
      <p:sp>
        <p:nvSpPr>
          <p:cNvPr id="13" name="Text Placeholder 12">
            <a:extLst>
              <a:ext uri="{FF2B5EF4-FFF2-40B4-BE49-F238E27FC236}">
                <a16:creationId xmlns:a16="http://schemas.microsoft.com/office/drawing/2014/main" id="{4482DB0E-BFC5-6EA0-ED7E-2C1A27B3ADCE}"/>
              </a:ext>
            </a:extLst>
          </p:cNvPr>
          <p:cNvSpPr>
            <a:spLocks noGrp="1"/>
          </p:cNvSpPr>
          <p:nvPr>
            <p:ph type="body" idx="21"/>
          </p:nvPr>
        </p:nvSpPr>
        <p:spPr/>
        <p:txBody>
          <a:bodyPr/>
          <a:lstStyle/>
          <a:p>
            <a:r>
              <a:rPr lang="en-US" dirty="0"/>
              <a:t>Foster holistically superior methodologies</a:t>
            </a:r>
          </a:p>
        </p:txBody>
      </p:sp>
      <p:pic>
        <p:nvPicPr>
          <p:cNvPr id="30" name="Picture Placeholder 29" descr="Network outline">
            <a:extLst>
              <a:ext uri="{FF2B5EF4-FFF2-40B4-BE49-F238E27FC236}">
                <a16:creationId xmlns:a16="http://schemas.microsoft.com/office/drawing/2014/main" id="{558A5BBC-FD0F-97B5-4AC5-7A33D237BC4D}"/>
              </a:ext>
            </a:extLst>
          </p:cNvPr>
          <p:cNvPicPr>
            <a:picLocks noGrp="1" noChangeAspect="1"/>
          </p:cNvPicPr>
          <p:nvPr>
            <p:ph type="pic" sz="quarter" idx="26"/>
          </p:nvPr>
        </p:nvPicPr>
        <p:blipFill rotWithShape="1">
          <a:blip r:embed="rId10">
            <a:extLst>
              <a:ext uri="{96DAC541-7B7A-43D3-8B79-37D633B846F1}">
                <asvg:svgBlip xmlns:asvg="http://schemas.microsoft.com/office/drawing/2016/SVG/main" r:embed="rId11"/>
              </a:ext>
            </a:extLst>
          </a:blip>
          <a:srcRect/>
          <a:stretch/>
        </p:blipFill>
        <p:spPr/>
      </p:pic>
      <p:sp>
        <p:nvSpPr>
          <p:cNvPr id="5" name="Text Placeholder 4">
            <a:extLst>
              <a:ext uri="{FF2B5EF4-FFF2-40B4-BE49-F238E27FC236}">
                <a16:creationId xmlns:a16="http://schemas.microsoft.com/office/drawing/2014/main" id="{FA844652-9E61-DD54-124F-5B9165C6C330}"/>
              </a:ext>
            </a:extLst>
          </p:cNvPr>
          <p:cNvSpPr>
            <a:spLocks noGrp="1"/>
          </p:cNvSpPr>
          <p:nvPr>
            <p:ph type="body" sz="quarter" idx="3"/>
          </p:nvPr>
        </p:nvSpPr>
        <p:spPr/>
        <p:txBody>
          <a:bodyPr/>
          <a:lstStyle/>
          <a:p>
            <a:r>
              <a:rPr lang="en-US" dirty="0"/>
              <a:t>MAY</a:t>
            </a:r>
          </a:p>
        </p:txBody>
      </p:sp>
      <p:sp>
        <p:nvSpPr>
          <p:cNvPr id="10" name="Text Placeholder 9">
            <a:extLst>
              <a:ext uri="{FF2B5EF4-FFF2-40B4-BE49-F238E27FC236}">
                <a16:creationId xmlns:a16="http://schemas.microsoft.com/office/drawing/2014/main" id="{5C75B409-1DFF-B9B8-3F72-4BDF79FA914D}"/>
              </a:ext>
            </a:extLst>
          </p:cNvPr>
          <p:cNvSpPr>
            <a:spLocks noGrp="1"/>
          </p:cNvSpPr>
          <p:nvPr>
            <p:ph type="body" sz="quarter" idx="18"/>
          </p:nvPr>
        </p:nvSpPr>
        <p:spPr/>
        <p:txBody>
          <a:bodyPr/>
          <a:lstStyle/>
          <a:p>
            <a:r>
              <a:rPr lang="en-US" dirty="0"/>
              <a:t>Deploy strategic networks with compelling e-business needs</a:t>
            </a:r>
          </a:p>
        </p:txBody>
      </p:sp>
      <p:sp>
        <p:nvSpPr>
          <p:cNvPr id="3" name="Text Placeholder 2">
            <a:extLst>
              <a:ext uri="{FF2B5EF4-FFF2-40B4-BE49-F238E27FC236}">
                <a16:creationId xmlns:a16="http://schemas.microsoft.com/office/drawing/2014/main" id="{92A6F68E-E7A4-A84E-C30D-3E5F505C0487}"/>
              </a:ext>
            </a:extLst>
          </p:cNvPr>
          <p:cNvSpPr>
            <a:spLocks noGrp="1"/>
          </p:cNvSpPr>
          <p:nvPr>
            <p:ph type="body" sz="quarter" idx="13"/>
          </p:nvPr>
        </p:nvSpPr>
        <p:spPr/>
        <p:txBody>
          <a:bodyPr/>
          <a:lstStyle/>
          <a:p>
            <a:r>
              <a:rPr lang="en-US" dirty="0"/>
              <a:t>YEAR 20XX</a:t>
            </a:r>
          </a:p>
        </p:txBody>
      </p:sp>
      <p:sp>
        <p:nvSpPr>
          <p:cNvPr id="38" name="Slide Number Placeholder 37">
            <a:extLst>
              <a:ext uri="{FF2B5EF4-FFF2-40B4-BE49-F238E27FC236}">
                <a16:creationId xmlns:a16="http://schemas.microsoft.com/office/drawing/2014/main" id="{73EA7DFA-840C-C60B-C770-356361666618}"/>
              </a:ext>
            </a:extLst>
          </p:cNvPr>
          <p:cNvSpPr>
            <a:spLocks noGrp="1"/>
          </p:cNvSpPr>
          <p:nvPr>
            <p:ph type="sldNum" sz="quarter" idx="12"/>
          </p:nvPr>
        </p:nvSpPr>
        <p:spPr/>
        <p:txBody>
          <a:bodyPr/>
          <a:lstStyle/>
          <a:p>
            <a:fld id="{84D792B7-0397-C047-AE12-1A03F7E3DC83}" type="slidenum">
              <a:rPr lang="en-US" smtClean="0"/>
              <a:pPr/>
              <a:t>10</a:t>
            </a:fld>
            <a:endParaRPr lang="en-US" dirty="0"/>
          </a:p>
        </p:txBody>
      </p:sp>
      <p:sp>
        <p:nvSpPr>
          <p:cNvPr id="37" name="Footer Placeholder 36">
            <a:extLst>
              <a:ext uri="{FF2B5EF4-FFF2-40B4-BE49-F238E27FC236}">
                <a16:creationId xmlns:a16="http://schemas.microsoft.com/office/drawing/2014/main" id="{947472B9-8B6A-B6D9-CDE4-427F692E4E8D}"/>
              </a:ext>
            </a:extLst>
          </p:cNvPr>
          <p:cNvSpPr>
            <a:spLocks noGrp="1"/>
          </p:cNvSpPr>
          <p:nvPr>
            <p:ph type="ftr" sz="quarter" idx="11"/>
          </p:nvPr>
        </p:nvSpPr>
        <p:spPr/>
        <p:txBody>
          <a:bodyPr/>
          <a:lstStyle/>
          <a:p>
            <a:r>
              <a:rPr lang="en-US"/>
              <a:t>presentation title</a:t>
            </a:r>
            <a:endParaRPr lang="en-US" dirty="0"/>
          </a:p>
        </p:txBody>
      </p:sp>
      <p:sp>
        <p:nvSpPr>
          <p:cNvPr id="36" name="Date Placeholder 35">
            <a:extLst>
              <a:ext uri="{FF2B5EF4-FFF2-40B4-BE49-F238E27FC236}">
                <a16:creationId xmlns:a16="http://schemas.microsoft.com/office/drawing/2014/main" id="{2AC30668-7DA1-A900-B11F-674327C34915}"/>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254134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A72-039E-DC2E-355E-F1172D227B9F}"/>
              </a:ext>
            </a:extLst>
          </p:cNvPr>
          <p:cNvSpPr>
            <a:spLocks noGrp="1"/>
          </p:cNvSpPr>
          <p:nvPr>
            <p:ph type="title"/>
          </p:nvPr>
        </p:nvSpPr>
        <p:spPr/>
        <p:txBody>
          <a:bodyPr/>
          <a:lstStyle/>
          <a:p>
            <a:r>
              <a:rPr lang="en-US" dirty="0"/>
              <a:t>AREAS OF FOCUS</a:t>
            </a:r>
          </a:p>
        </p:txBody>
      </p:sp>
      <p:pic>
        <p:nvPicPr>
          <p:cNvPr id="50" name="Picture Placeholder 49" descr="Alexandre III bridge in Paris">
            <a:extLst>
              <a:ext uri="{FF2B5EF4-FFF2-40B4-BE49-F238E27FC236}">
                <a16:creationId xmlns:a16="http://schemas.microsoft.com/office/drawing/2014/main" id="{2916D8C7-8EA5-2E6F-F81A-B14A1E3F975F}"/>
              </a:ext>
            </a:extLst>
          </p:cNvPr>
          <p:cNvPicPr>
            <a:picLocks noGrp="1" noChangeAspect="1"/>
          </p:cNvPicPr>
          <p:nvPr>
            <p:ph type="pic" sz="quarter" idx="13"/>
          </p:nvPr>
        </p:nvPicPr>
        <p:blipFill rotWithShape="1">
          <a:blip r:embed="rId2"/>
          <a:srcRect t="72" b="72"/>
          <a:stretch/>
        </p:blipFill>
        <p:spPr/>
      </p:pic>
      <p:sp>
        <p:nvSpPr>
          <p:cNvPr id="3" name="Text Placeholder 2">
            <a:extLst>
              <a:ext uri="{FF2B5EF4-FFF2-40B4-BE49-F238E27FC236}">
                <a16:creationId xmlns:a16="http://schemas.microsoft.com/office/drawing/2014/main" id="{04CDDCB8-0DA6-16F3-B3CA-CF93D0760B5D}"/>
              </a:ext>
            </a:extLst>
          </p:cNvPr>
          <p:cNvSpPr>
            <a:spLocks noGrp="1"/>
          </p:cNvSpPr>
          <p:nvPr>
            <p:ph type="body" idx="1"/>
          </p:nvPr>
        </p:nvSpPr>
        <p:spPr/>
        <p:txBody>
          <a:bodyPr/>
          <a:lstStyle/>
          <a:p>
            <a:r>
              <a:rPr lang="en-US" dirty="0"/>
              <a:t>b2b market scenarios</a:t>
            </a:r>
          </a:p>
        </p:txBody>
      </p:sp>
      <p:sp>
        <p:nvSpPr>
          <p:cNvPr id="4" name="Content Placeholder 3">
            <a:extLst>
              <a:ext uri="{FF2B5EF4-FFF2-40B4-BE49-F238E27FC236}">
                <a16:creationId xmlns:a16="http://schemas.microsoft.com/office/drawing/2014/main" id="{49BC2971-7886-2287-75E6-F484F930D599}"/>
              </a:ext>
            </a:extLst>
          </p:cNvPr>
          <p:cNvSpPr>
            <a:spLocks noGrp="1"/>
          </p:cNvSpPr>
          <p:nvPr>
            <p:ph sz="half" idx="2"/>
          </p:nvPr>
        </p:nvSpPr>
        <p:spPr/>
        <p:txBody>
          <a:bodyPr/>
          <a:lstStyle/>
          <a:p>
            <a:r>
              <a:rPr lang="en-US" dirty="0"/>
              <a:t>Develop winning strategies to keep ahead of the competition</a:t>
            </a:r>
          </a:p>
          <a:p>
            <a:r>
              <a:rPr lang="en-US" dirty="0"/>
              <a:t>Capitalize </a:t>
            </a:r>
            <a:r>
              <a:rPr lang="en-US"/>
              <a:t>on low-hanging </a:t>
            </a:r>
            <a:r>
              <a:rPr lang="en-US" dirty="0"/>
              <a:t>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D104A013-8896-5CD5-72E8-3B8EEA1D6441}"/>
              </a:ext>
            </a:extLst>
          </p:cNvPr>
          <p:cNvSpPr>
            <a:spLocks noGrp="1"/>
          </p:cNvSpPr>
          <p:nvPr>
            <p:ph type="body" sz="quarter" idx="3"/>
          </p:nvPr>
        </p:nvSpPr>
        <p:spPr/>
        <p:txBody>
          <a:bodyPr/>
          <a:lstStyle/>
          <a:p>
            <a:r>
              <a:rPr lang="en-US" dirty="0"/>
              <a:t>cloud-based opportunities</a:t>
            </a:r>
          </a:p>
        </p:txBody>
      </p:sp>
      <p:sp>
        <p:nvSpPr>
          <p:cNvPr id="6" name="Content Placeholder 5">
            <a:extLst>
              <a:ext uri="{FF2B5EF4-FFF2-40B4-BE49-F238E27FC236}">
                <a16:creationId xmlns:a16="http://schemas.microsoft.com/office/drawing/2014/main" id="{80B2AD00-6CD2-E80D-01B6-8AF25A1EB87B}"/>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
        <p:nvSpPr>
          <p:cNvPr id="15" name="Slide Number Placeholder 14">
            <a:extLst>
              <a:ext uri="{FF2B5EF4-FFF2-40B4-BE49-F238E27FC236}">
                <a16:creationId xmlns:a16="http://schemas.microsoft.com/office/drawing/2014/main" id="{1A815897-F8B8-2427-BC3B-2B4F48408A55}"/>
              </a:ext>
            </a:extLst>
          </p:cNvPr>
          <p:cNvSpPr>
            <a:spLocks noGrp="1"/>
          </p:cNvSpPr>
          <p:nvPr>
            <p:ph type="sldNum" sz="quarter" idx="12"/>
          </p:nvPr>
        </p:nvSpPr>
        <p:spPr/>
        <p:txBody>
          <a:bodyPr/>
          <a:lstStyle/>
          <a:p>
            <a:fld id="{84D792B7-0397-C047-AE12-1A03F7E3DC83}" type="slidenum">
              <a:rPr lang="en-US" smtClean="0"/>
              <a:pPr/>
              <a:t>11</a:t>
            </a:fld>
            <a:endParaRPr lang="en-US" dirty="0"/>
          </a:p>
        </p:txBody>
      </p:sp>
      <p:sp>
        <p:nvSpPr>
          <p:cNvPr id="14" name="Footer Placeholder 13">
            <a:extLst>
              <a:ext uri="{FF2B5EF4-FFF2-40B4-BE49-F238E27FC236}">
                <a16:creationId xmlns:a16="http://schemas.microsoft.com/office/drawing/2014/main"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id="{BC0CFEBF-213D-E499-0C6B-AC54D1E989A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65802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81E4-10A1-80A0-6D65-F7842C6AEFBC}"/>
              </a:ext>
            </a:extLst>
          </p:cNvPr>
          <p:cNvSpPr>
            <a:spLocks noGrp="1"/>
          </p:cNvSpPr>
          <p:nvPr>
            <p:ph type="title"/>
          </p:nvPr>
        </p:nvSpPr>
        <p:spPr/>
        <p:txBody>
          <a:bodyPr/>
          <a:lstStyle/>
          <a:p>
            <a:r>
              <a:rPr lang="en-US" dirty="0"/>
              <a:t>HOW WE GET THERE</a:t>
            </a:r>
          </a:p>
        </p:txBody>
      </p:sp>
      <p:sp>
        <p:nvSpPr>
          <p:cNvPr id="4" name="Text Placeholder 3">
            <a:extLst>
              <a:ext uri="{FF2B5EF4-FFF2-40B4-BE49-F238E27FC236}">
                <a16:creationId xmlns:a16="http://schemas.microsoft.com/office/drawing/2014/main" id="{DBA8A8AB-0624-0198-0EB3-BF1230CBA72F}"/>
              </a:ext>
            </a:extLst>
          </p:cNvPr>
          <p:cNvSpPr>
            <a:spLocks noGrp="1"/>
          </p:cNvSpPr>
          <p:nvPr>
            <p:ph type="body" idx="13"/>
          </p:nvPr>
        </p:nvSpPr>
        <p:spPr/>
        <p:txBody>
          <a:bodyPr/>
          <a:lstStyle/>
          <a:p>
            <a:r>
              <a:rPr lang="en-US" dirty="0"/>
              <a:t>ROI</a:t>
            </a:r>
          </a:p>
        </p:txBody>
      </p:sp>
      <p:sp>
        <p:nvSpPr>
          <p:cNvPr id="3" name="Content Placeholder 2">
            <a:extLst>
              <a:ext uri="{FF2B5EF4-FFF2-40B4-BE49-F238E27FC236}">
                <a16:creationId xmlns:a16="http://schemas.microsoft.com/office/drawing/2014/main" id="{EC10A679-B51C-06EA-490E-779EDFB66D40}"/>
              </a:ext>
            </a:extLst>
          </p:cNvPr>
          <p:cNvSpPr>
            <a:spLocks noGrp="1"/>
          </p:cNvSpPr>
          <p:nvPr>
            <p:ph idx="1"/>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6" name="Text Placeholder 5">
            <a:extLst>
              <a:ext uri="{FF2B5EF4-FFF2-40B4-BE49-F238E27FC236}">
                <a16:creationId xmlns:a16="http://schemas.microsoft.com/office/drawing/2014/main" id="{7D70AA50-991E-F424-7DDE-F5D7D394A906}"/>
              </a:ext>
            </a:extLst>
          </p:cNvPr>
          <p:cNvSpPr>
            <a:spLocks noGrp="1"/>
          </p:cNvSpPr>
          <p:nvPr>
            <p:ph type="body" sz="quarter" idx="14"/>
          </p:nvPr>
        </p:nvSpPr>
        <p:spPr/>
        <p:txBody>
          <a:bodyPr/>
          <a:lstStyle/>
          <a:p>
            <a:r>
              <a:rPr lang="en-US" dirty="0"/>
              <a:t>NICHE MARKETS</a:t>
            </a:r>
          </a:p>
        </p:txBody>
      </p:sp>
      <p:sp>
        <p:nvSpPr>
          <p:cNvPr id="7" name="Content Placeholder 6">
            <a:extLst>
              <a:ext uri="{FF2B5EF4-FFF2-40B4-BE49-F238E27FC236}">
                <a16:creationId xmlns:a16="http://schemas.microsoft.com/office/drawing/2014/main" id="{4A96B038-0065-25FF-D501-4719BAF38BDA}"/>
              </a:ext>
            </a:extLst>
          </p:cNvPr>
          <p:cNvSpPr>
            <a:spLocks noGrp="1"/>
          </p:cNvSpPr>
          <p:nvPr>
            <p:ph idx="15"/>
          </p:nvPr>
        </p:nvSpPr>
        <p:spPr/>
        <p:txBody>
          <a:bodyPr/>
          <a:lstStyle/>
          <a:p>
            <a:r>
              <a:rPr lang="en-US" dirty="0"/>
              <a:t>Pursue scalable customer service through sustainable strategies</a:t>
            </a:r>
          </a:p>
          <a:p>
            <a:r>
              <a:rPr lang="en-US" dirty="0"/>
              <a:t>Engage top-line web services with cutting-edge deliverables</a:t>
            </a:r>
          </a:p>
        </p:txBody>
      </p:sp>
      <p:sp>
        <p:nvSpPr>
          <p:cNvPr id="5" name="Text Placeholder 4">
            <a:extLst>
              <a:ext uri="{FF2B5EF4-FFF2-40B4-BE49-F238E27FC236}">
                <a16:creationId xmlns:a16="http://schemas.microsoft.com/office/drawing/2014/main" id="{95DCA6DD-B2B6-0FD4-3C8B-ADF78FCE5641}"/>
              </a:ext>
            </a:extLst>
          </p:cNvPr>
          <p:cNvSpPr>
            <a:spLocks noGrp="1"/>
          </p:cNvSpPr>
          <p:nvPr>
            <p:ph type="body" sz="quarter" idx="3"/>
          </p:nvPr>
        </p:nvSpPr>
        <p:spPr/>
        <p:txBody>
          <a:bodyPr/>
          <a:lstStyle/>
          <a:p>
            <a:r>
              <a:rPr lang="en-US" dirty="0"/>
              <a:t>SUPPLY CHAINS</a:t>
            </a:r>
          </a:p>
        </p:txBody>
      </p:sp>
      <p:sp>
        <p:nvSpPr>
          <p:cNvPr id="8" name="Content Placeholder 7">
            <a:extLst>
              <a:ext uri="{FF2B5EF4-FFF2-40B4-BE49-F238E27FC236}">
                <a16:creationId xmlns:a16="http://schemas.microsoft.com/office/drawing/2014/main" id="{C20C9F7D-0331-291A-B35E-9ED1806F7522}"/>
              </a:ext>
            </a:extLst>
          </p:cNvPr>
          <p:cNvSpPr>
            <a:spLocks noGrp="1"/>
          </p:cNvSpPr>
          <p:nvPr>
            <p:ph idx="16"/>
          </p:nvPr>
        </p:nvSpPr>
        <p:spPr/>
        <p:txBody>
          <a:bodyPr/>
          <a:lstStyle/>
          <a:p>
            <a:r>
              <a:rPr lang="en-US" dirty="0"/>
              <a:t>Cultivate one-to-one customer service with robust ideas</a:t>
            </a:r>
          </a:p>
          <a:p>
            <a:r>
              <a:rPr lang="en-US" dirty="0"/>
              <a:t>Maximize timely deliverables for real-time schemas</a:t>
            </a:r>
          </a:p>
        </p:txBody>
      </p:sp>
      <p:sp>
        <p:nvSpPr>
          <p:cNvPr id="18" name="Slide Number Placeholder 17">
            <a:extLst>
              <a:ext uri="{FF2B5EF4-FFF2-40B4-BE49-F238E27FC236}">
                <a16:creationId xmlns:a16="http://schemas.microsoft.com/office/drawing/2014/main" id="{E1767FB5-192A-E3F6-5996-C7EE38AA9C15}"/>
              </a:ext>
            </a:extLst>
          </p:cNvPr>
          <p:cNvSpPr>
            <a:spLocks noGrp="1"/>
          </p:cNvSpPr>
          <p:nvPr>
            <p:ph type="sldNum" sz="quarter" idx="12"/>
          </p:nvPr>
        </p:nvSpPr>
        <p:spPr/>
        <p:txBody>
          <a:bodyPr/>
          <a:lstStyle/>
          <a:p>
            <a:fld id="{84D792B7-0397-C047-AE12-1A03F7E3DC83}" type="slidenum">
              <a:rPr lang="en-US" smtClean="0"/>
              <a:t>12</a:t>
            </a:fld>
            <a:endParaRPr lang="en-US" dirty="0"/>
          </a:p>
        </p:txBody>
      </p:sp>
      <p:sp>
        <p:nvSpPr>
          <p:cNvPr id="17" name="Footer Placeholder 16">
            <a:extLst>
              <a:ext uri="{FF2B5EF4-FFF2-40B4-BE49-F238E27FC236}">
                <a16:creationId xmlns:a16="http://schemas.microsoft.com/office/drawing/2014/main" id="{ACF8BF3A-C363-DEDE-C8AA-BE89F56B6DA0}"/>
              </a:ext>
            </a:extLst>
          </p:cNvPr>
          <p:cNvSpPr>
            <a:spLocks noGrp="1"/>
          </p:cNvSpPr>
          <p:nvPr>
            <p:ph type="ftr" sz="quarter" idx="11"/>
          </p:nvPr>
        </p:nvSpPr>
        <p:spPr/>
        <p:txBody>
          <a:bodyPr/>
          <a:lstStyle/>
          <a:p>
            <a:r>
              <a:rPr lang="en-US"/>
              <a:t>presentation title</a:t>
            </a:r>
            <a:endParaRPr lang="en-US" dirty="0"/>
          </a:p>
        </p:txBody>
      </p:sp>
      <p:sp>
        <p:nvSpPr>
          <p:cNvPr id="16" name="Date Placeholder 15">
            <a:extLst>
              <a:ext uri="{FF2B5EF4-FFF2-40B4-BE49-F238E27FC236}">
                <a16:creationId xmlns:a16="http://schemas.microsoft.com/office/drawing/2014/main" id="{F3A5445B-F7AA-FFFF-6ED5-385FF529E80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774859872"/>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13</a:t>
            </a:fld>
            <a:endParaRPr lang="en-US" dirty="0"/>
          </a:p>
        </p:txBody>
      </p:sp>
      <p:sp>
        <p:nvSpPr>
          <p:cNvPr id="7" name="Footer Placeholder 6">
            <a:extLst>
              <a:ext uri="{FF2B5EF4-FFF2-40B4-BE49-F238E27FC236}">
                <a16:creationId xmlns:a16="http://schemas.microsoft.com/office/drawing/2014/main" id="{55086353-5676-19E6-895A-6E5719BD8B35}"/>
              </a:ext>
            </a:extLst>
          </p:cNvPr>
          <p:cNvSpPr>
            <a:spLocks noGrp="1"/>
          </p:cNvSpPr>
          <p:nvPr>
            <p:ph type="ftr" sz="quarter" idx="11"/>
          </p:nvPr>
        </p:nvSpPr>
        <p:spPr/>
        <p:txBody>
          <a:bodyPr/>
          <a:lstStyle/>
          <a:p>
            <a:r>
              <a:rPr lang="en-US"/>
              <a:t>presentation title</a:t>
            </a:r>
            <a:endParaRPr lang="en-US" dirty="0"/>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53386845"/>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078"/>
                    </a14:imgEffect>
                    <a14:imgEffect>
                      <a14:brightnessContrast bright="-14000" contrast="-3000"/>
                    </a14:imgEffect>
                  </a14:imgLayer>
                </a14:imgProps>
              </a:ext>
            </a:extLst>
          </a:blip>
          <a:srcRect t="81" b="81"/>
          <a:stretch/>
        </p:blipFill>
        <p:spPr/>
      </p:pic>
      <p:sp>
        <p:nvSpPr>
          <p:cNvPr id="11" name="Text Placeholder 10">
            <a:extLst>
              <a:ext uri="{FF2B5EF4-FFF2-40B4-BE49-F238E27FC236}">
                <a16:creationId xmlns:a16="http://schemas.microsoft.com/office/drawing/2014/main" id="{5C6928F1-4E3C-0C3A-F853-910AF3D19460}"/>
              </a:ext>
            </a:extLst>
          </p:cNvPr>
          <p:cNvSpPr>
            <a:spLocks noGrp="1"/>
          </p:cNvSpPr>
          <p:nvPr>
            <p:ph type="body" sz="quarter" idx="14"/>
          </p:nvPr>
        </p:nvSpPr>
        <p:spPr/>
        <p:txBody>
          <a:bodyPr/>
          <a:lstStyle/>
          <a:p>
            <a:r>
              <a:rPr lang="en-US" dirty="0"/>
              <a:t>MIRJAM NILSSON</a:t>
            </a:r>
          </a:p>
        </p:txBody>
      </p:sp>
      <p:sp>
        <p:nvSpPr>
          <p:cNvPr id="12" name="Text Placeholder 11">
            <a:extLst>
              <a:ext uri="{FF2B5EF4-FFF2-40B4-BE49-F238E27FC236}">
                <a16:creationId xmlns:a16="http://schemas.microsoft.com/office/drawing/2014/main" id="{C07C030C-4EF2-A28B-3096-012353B7BA33}"/>
              </a:ext>
            </a:extLst>
          </p:cNvPr>
          <p:cNvSpPr>
            <a:spLocks noGrp="1"/>
          </p:cNvSpPr>
          <p:nvPr>
            <p:ph type="body" sz="quarter" idx="15"/>
          </p:nvPr>
        </p:nvSpPr>
        <p:spPr/>
        <p:txBody>
          <a:bodyPr/>
          <a:lstStyle/>
          <a:p>
            <a:r>
              <a:rPr lang="en-US" dirty="0"/>
              <a:t>mirjam@contoso.com</a:t>
            </a:r>
          </a:p>
        </p:txBody>
      </p:sp>
      <p:sp>
        <p:nvSpPr>
          <p:cNvPr id="13" name="Text Placeholder 12">
            <a:extLst>
              <a:ext uri="{FF2B5EF4-FFF2-40B4-BE49-F238E27FC236}">
                <a16:creationId xmlns:a16="http://schemas.microsoft.com/office/drawing/2014/main" id="{D48DB40D-F8D7-F5E6-8321-429766754196}"/>
              </a:ext>
            </a:extLst>
          </p:cNvPr>
          <p:cNvSpPr>
            <a:spLocks noGrp="1"/>
          </p:cNvSpPr>
          <p:nvPr>
            <p:ph type="body" sz="quarter" idx="16"/>
          </p:nvPr>
        </p:nvSpPr>
        <p:spPr/>
        <p:txBody>
          <a:bodyPr/>
          <a:lstStyle/>
          <a:p>
            <a:r>
              <a:rPr lang="en-US" dirty="0"/>
              <a:t>www.contoso.com</a:t>
            </a:r>
          </a:p>
        </p:txBody>
      </p:sp>
    </p:spTree>
    <p:extLst>
      <p:ext uri="{BB962C8B-B14F-4D97-AF65-F5344CB8AC3E}">
        <p14:creationId xmlns:p14="http://schemas.microsoft.com/office/powerpoint/2010/main" val="162575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p:txBody>
          <a:bodyPr/>
          <a:lstStyle/>
          <a:p>
            <a:r>
              <a:rPr lang="en-US" dirty="0"/>
              <a:t>PRESENTATION </a:t>
            </a:r>
            <a:br>
              <a:rPr lang="en-US" dirty="0"/>
            </a:br>
            <a:r>
              <a:rPr lang="en-US" dirty="0"/>
              <a:t>TITLE</a:t>
            </a: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p:txBody>
          <a:bodyPr/>
          <a:lstStyle/>
          <a:p>
            <a:r>
              <a:rPr lang="en-US" dirty="0"/>
              <a:t>a presentation by mirjam nilsson </a:t>
            </a:r>
          </a:p>
          <a:p>
            <a:endParaRPr lang="en-US" dirty="0"/>
          </a:p>
        </p:txBody>
      </p:sp>
      <p:pic>
        <p:nvPicPr>
          <p:cNvPr id="6" name="Picture Placeholder 5" descr="Statues along the edge of a bridge">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p:txBody>
          <a:bodyPr/>
          <a:lstStyle/>
          <a:p>
            <a:r>
              <a:rPr lang="en-US" dirty="0"/>
              <a:t>Agenda</a:t>
            </a:r>
          </a:p>
        </p:txBody>
      </p:sp>
      <p:pic>
        <p:nvPicPr>
          <p:cNvPr id="6" name="Picture Placeholder 5" descr="Lisbon rooftops">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162"/>
                    </a14:imgEffect>
                    <a14:imgEffect>
                      <a14:saturation sat="135000"/>
                    </a14:imgEffect>
                    <a14:imgEffect>
                      <a14:brightnessContrast bright="-14000" contrast="-38000"/>
                    </a14:imgEffect>
                  </a14:imgLayer>
                </a14:imgProps>
              </a:ext>
            </a:extLst>
          </a:blip>
          <a:srcRect l="35" r="35"/>
          <a:stretch/>
        </p:blipFill>
        <p:spPr/>
      </p:pic>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2658199015"/>
              </p:ext>
            </p:extLst>
          </p:nvPr>
        </p:nvGraphicFramePr>
        <p:xfrm>
          <a:off x="4856163" y="221297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Introduction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algn="ct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Primary goals</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algn="ctr"/>
                      <a:r>
                        <a:rPr lang="en-US" sz="240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areas of growth</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algn="ctr"/>
                      <a:r>
                        <a:rPr lang="en-US" sz="2400" dirty="0">
                          <a:latin typeface="+mj-lt"/>
                        </a:rPr>
                        <a:t>10</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timeline</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algn="ctr"/>
                      <a:r>
                        <a:rPr lang="en-US" sz="2400">
                          <a:latin typeface="+mj-lt"/>
                        </a:rPr>
                        <a:t>13</a:t>
                      </a:r>
                      <a:endParaRPr lang="en-US"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summary</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p:txBody>
          <a:bodyPr/>
          <a:lstStyle/>
          <a:p>
            <a:r>
              <a:rPr lang="en-US" dirty="0"/>
              <a:t>INTRODUCTION</a:t>
            </a:r>
          </a:p>
        </p:txBody>
      </p:sp>
      <p:pic>
        <p:nvPicPr>
          <p:cNvPr id="6" name="Picture Placeholder 5" descr="A statue">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l="222" r="222"/>
          <a:stretch/>
        </p:blipFill>
        <p:spPr/>
      </p:pic>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a:lstStyle/>
          <a:p>
            <a:fld id="{84D792B7-0397-C047-AE12-1A03F7E3DC83}" type="slidenum">
              <a:rPr lang="en-US" smtClean="0"/>
              <a:pPr/>
              <a:t>3</a:t>
            </a:fld>
            <a:endParaRPr lang="en-US" dirty="0"/>
          </a:p>
        </p:txBody>
      </p:sp>
      <p:sp>
        <p:nvSpPr>
          <p:cNvPr id="10" name="Footer Placeholder 9">
            <a:extLst>
              <a:ext uri="{FF2B5EF4-FFF2-40B4-BE49-F238E27FC236}">
                <a16:creationId xmlns:a16="http://schemas.microsoft.com/office/drawing/2014/main" id="{C90F9375-7D60-5547-02DC-A2AF4BE09B30}"/>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168852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dirty="0"/>
              <a:t>Primary Goals</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p:txBody>
          <a:bodyPr/>
          <a:lstStyle/>
          <a:p>
            <a:r>
              <a:rPr lang="en-US" dirty="0"/>
              <a:t>annual revenue growth </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AREAS OF GROWTH</a:t>
            </a:r>
            <a:endParaRPr lang="en-US" dirty="0"/>
          </a:p>
        </p:txBody>
      </p:sp>
      <p:graphicFrame>
        <p:nvGraphicFramePr>
          <p:cNvPr id="4" name="Table 4">
            <a:extLst>
              <a:ext uri="{FF2B5EF4-FFF2-40B4-BE49-F238E27FC236}">
                <a16:creationId xmlns:a16="http://schemas.microsoft.com/office/drawing/2014/main" id="{98AFEAF5-9B54-24D0-0679-F8275B7A4525}"/>
              </a:ext>
            </a:extLst>
          </p:cNvPr>
          <p:cNvGraphicFramePr>
            <a:graphicFrameLocks noGrp="1"/>
          </p:cNvGraphicFramePr>
          <p:nvPr>
            <p:ph idx="1"/>
            <p:extLst>
              <p:ext uri="{D42A27DB-BD31-4B8C-83A1-F6EECF244321}">
                <p14:modId xmlns:p14="http://schemas.microsoft.com/office/powerpoint/2010/main" val="1660331314"/>
              </p:ext>
            </p:extLst>
          </p:nvPr>
        </p:nvGraphicFramePr>
        <p:xfrm>
          <a:off x="987425" y="1618488"/>
          <a:ext cx="10286996" cy="4209556"/>
        </p:xfrm>
        <a:graphic>
          <a:graphicData uri="http://schemas.openxmlformats.org/drawingml/2006/table">
            <a:tbl>
              <a:tblPr firstRow="1" bandRow="1">
                <a:tableStyleId>{5C22544A-7EE6-4342-B048-85BDC9FD1C3A}</a:tableStyleId>
              </a:tblPr>
              <a:tblGrid>
                <a:gridCol w="1124150">
                  <a:extLst>
                    <a:ext uri="{9D8B030D-6E8A-4147-A177-3AD203B41FA5}">
                      <a16:colId xmlns:a16="http://schemas.microsoft.com/office/drawing/2014/main" val="1689330750"/>
                    </a:ext>
                  </a:extLst>
                </a:gridCol>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1094557">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Supply 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E-commerce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75519">
                <a:tc>
                  <a:txBody>
                    <a:bodyPr/>
                    <a:lstStyle/>
                    <a:p>
                      <a:pPr algn="ctr"/>
                      <a:r>
                        <a:rPr lang="en-US" b="0" i="0" dirty="0">
                          <a:solidFill>
                            <a:schemeClr val="accent1"/>
                          </a:solidFill>
                          <a:latin typeface="Avenir Next LT Pro" panose="020B0504020202020204" pitchFamily="34" charset="77"/>
                        </a:rPr>
                        <a:t>Q1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777209">
                <a:tc>
                  <a:txBody>
                    <a:bodyPr/>
                    <a:lstStyle/>
                    <a:p>
                      <a:pPr algn="ctr"/>
                      <a:r>
                        <a:rPr lang="en-US" b="0" i="0" dirty="0">
                          <a:solidFill>
                            <a:schemeClr val="accent1"/>
                          </a:solidFill>
                          <a:latin typeface="Avenir Next LT Pro" panose="020B0504020202020204" pitchFamily="34" charset="77"/>
                        </a:rPr>
                        <a:t>Q2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781144">
                <a:tc>
                  <a:txBody>
                    <a:bodyPr/>
                    <a:lstStyle/>
                    <a:p>
                      <a:pPr algn="ctr"/>
                      <a:r>
                        <a:rPr lang="en-US" b="0" i="0" dirty="0">
                          <a:solidFill>
                            <a:schemeClr val="accent1"/>
                          </a:solidFill>
                          <a:latin typeface="Avenir Next LT Pro" panose="020B0504020202020204" pitchFamily="34" charset="77"/>
                        </a:rPr>
                        <a:t>Q3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781127">
                <a:tc>
                  <a:txBody>
                    <a:bodyPr/>
                    <a:lstStyle/>
                    <a:p>
                      <a:pPr algn="ctr"/>
                      <a:r>
                        <a:rPr lang="en-US" b="0" i="0" dirty="0">
                          <a:solidFill>
                            <a:schemeClr val="accent1"/>
                          </a:solidFill>
                          <a:latin typeface="Avenir Next LT Pro" panose="020B0504020202020204" pitchFamily="34" charset="77"/>
                        </a:rPr>
                        <a:t>Q4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dirty="0">
                          <a:solidFill>
                            <a:schemeClr val="accent2">
                              <a:lumMod val="50000"/>
                            </a:schemeClr>
                          </a:solidFill>
                          <a:latin typeface="Avenir Next LT Pro" panose="020B0504020202020204" pitchFamily="34" charset="77"/>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bl>
          </a:graphicData>
        </a:graphic>
      </p:graphicFrame>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5</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81054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19C86-33A9-9600-DA3A-926F0E8A980F}"/>
              </a:ext>
            </a:extLst>
          </p:cNvPr>
          <p:cNvSpPr>
            <a:spLocks noGrp="1"/>
          </p:cNvSpPr>
          <p:nvPr>
            <p:ph type="title"/>
          </p:nvPr>
        </p:nvSpPr>
        <p:spPr/>
        <p:txBody>
          <a:bodyPr/>
          <a:lstStyle/>
          <a:p>
            <a:r>
              <a:rPr lang="en-US" sz="5400" dirty="0">
                <a:effectLst/>
                <a:latin typeface="Felix Titling" pitchFamily="82" charset="77"/>
              </a:rPr>
              <a:t>Business </a:t>
            </a:r>
            <a:r>
              <a:rPr lang="en-US" sz="5400" dirty="0">
                <a:solidFill>
                  <a:schemeClr val="tx2"/>
                </a:solidFill>
                <a:effectLst/>
                <a:latin typeface="Felix Titling" pitchFamily="82" charset="77"/>
              </a:rPr>
              <a:t>opportunities </a:t>
            </a:r>
            <a:r>
              <a:rPr lang="en-US" sz="5400" dirty="0">
                <a:effectLst/>
                <a:latin typeface="Felix Titling" pitchFamily="82" charset="77"/>
              </a:rPr>
              <a:t>are like buses. There's </a:t>
            </a:r>
            <a:r>
              <a:rPr lang="en-US" sz="5400" dirty="0">
                <a:solidFill>
                  <a:schemeClr val="tx2"/>
                </a:solidFill>
                <a:effectLst/>
                <a:latin typeface="Felix Titling" pitchFamily="82" charset="77"/>
              </a:rPr>
              <a:t>always another </a:t>
            </a:r>
            <a:r>
              <a:rPr lang="en-US" sz="5400" dirty="0">
                <a:effectLst/>
                <a:latin typeface="Felix Titling" pitchFamily="82" charset="77"/>
              </a:rPr>
              <a:t>one coming.</a:t>
            </a:r>
            <a:endParaRPr lang="en-US" sz="5400" dirty="0">
              <a:latin typeface="Felix Titling" pitchFamily="82" charset="77"/>
            </a:endParaRPr>
          </a:p>
        </p:txBody>
      </p:sp>
      <p:sp>
        <p:nvSpPr>
          <p:cNvPr id="4" name="Subtitle 3">
            <a:extLst>
              <a:ext uri="{FF2B5EF4-FFF2-40B4-BE49-F238E27FC236}">
                <a16:creationId xmlns:a16="http://schemas.microsoft.com/office/drawing/2014/main" id="{564C4B61-4FF1-B5E2-765D-7400F598617E}"/>
              </a:ext>
            </a:extLst>
          </p:cNvPr>
          <p:cNvSpPr>
            <a:spLocks noGrp="1"/>
          </p:cNvSpPr>
          <p:nvPr>
            <p:ph type="subTitle" idx="1"/>
          </p:nvPr>
        </p:nvSpPr>
        <p:spPr/>
        <p:txBody>
          <a:bodyPr>
            <a:normAutofit/>
          </a:bodyPr>
          <a:lstStyle/>
          <a:p>
            <a:pPr algn="ctr"/>
            <a:r>
              <a:rPr lang="en-US" dirty="0">
                <a:effectLst/>
                <a:latin typeface="Avenir Next LT Pro" panose="020B0504020202020204" pitchFamily="34" charset="77"/>
              </a:rPr>
              <a:t>quote by richard branson</a:t>
            </a:r>
            <a:endParaRPr lang="en-US" dirty="0">
              <a:latin typeface="Avenir Next LT Pro" panose="020B0504020202020204" pitchFamily="34" charset="77"/>
            </a:endParaRPr>
          </a:p>
        </p:txBody>
      </p:sp>
      <p:pic>
        <p:nvPicPr>
          <p:cNvPr id="7" name="Picture Placeholder 6" descr="Front side of an apartment building in the city">
            <a:extLst>
              <a:ext uri="{FF2B5EF4-FFF2-40B4-BE49-F238E27FC236}">
                <a16:creationId xmlns:a16="http://schemas.microsoft.com/office/drawing/2014/main" id="{08CD0943-0707-E64B-AF0B-E420B4D0A1B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579"/>
                    </a14:imgEffect>
                    <a14:imgEffect>
                      <a14:saturation sat="91000"/>
                    </a14:imgEffect>
                    <a14:imgEffect>
                      <a14:brightnessContrast bright="1000" contrast="-45000"/>
                    </a14:imgEffect>
                  </a14:imgLayer>
                </a14:imgProps>
              </a:ext>
            </a:extLst>
          </a:blip>
          <a:srcRect/>
          <a:stretch/>
        </p:blipFill>
        <p:spPr>
          <a:prstGeom prst="rect">
            <a:avLst/>
          </a:prstGeom>
          <a:ln w="15875">
            <a:solidFill>
              <a:schemeClr val="tx1"/>
            </a:solidFill>
          </a:ln>
        </p:spPr>
      </p:pic>
      <p:sp>
        <p:nvSpPr>
          <p:cNvPr id="6" name="Slide Number Placeholder 5">
            <a:extLst>
              <a:ext uri="{FF2B5EF4-FFF2-40B4-BE49-F238E27FC236}">
                <a16:creationId xmlns:a16="http://schemas.microsoft.com/office/drawing/2014/main" id="{627018BA-623E-D51E-BE0E-F23E62CC335B}"/>
              </a:ext>
            </a:extLst>
          </p:cNvPr>
          <p:cNvSpPr>
            <a:spLocks noGrp="1"/>
          </p:cNvSpPr>
          <p:nvPr>
            <p:ph type="sldNum" sz="quarter" idx="12"/>
          </p:nvPr>
        </p:nvSpPr>
        <p:spPr/>
        <p:txBody>
          <a:bodyPr/>
          <a:lstStyle/>
          <a:p>
            <a:fld id="{84D792B7-0397-C047-AE12-1A03F7E3DC83}" type="slidenum">
              <a:rPr lang="en-US" smtClean="0"/>
              <a:pPr/>
              <a:t>6</a:t>
            </a:fld>
            <a:endParaRPr lang="en-US" dirty="0"/>
          </a:p>
        </p:txBody>
      </p:sp>
      <p:sp>
        <p:nvSpPr>
          <p:cNvPr id="5" name="Footer Placeholder 4">
            <a:extLst>
              <a:ext uri="{FF2B5EF4-FFF2-40B4-BE49-F238E27FC236}">
                <a16:creationId xmlns:a16="http://schemas.microsoft.com/office/drawing/2014/main" id="{847A5FDE-1153-51BC-BC63-9067CD01372E}"/>
              </a:ext>
            </a:extLst>
          </p:cNvPr>
          <p:cNvSpPr>
            <a:spLocks noGrp="1"/>
          </p:cNvSpPr>
          <p:nvPr>
            <p:ph type="ftr" sz="quarter" idx="11"/>
          </p:nvPr>
        </p:nvSpPr>
        <p:spPr/>
        <p:txBody>
          <a:bodyPr/>
          <a:lstStyle/>
          <a:p>
            <a:r>
              <a:rPr lang="en-US"/>
              <a:t>presentation title</a:t>
            </a:r>
            <a:endParaRPr lang="en-US" dirty="0"/>
          </a:p>
        </p:txBody>
      </p:sp>
      <p:sp>
        <p:nvSpPr>
          <p:cNvPr id="2" name="Date Placeholder 1">
            <a:extLst>
              <a:ext uri="{FF2B5EF4-FFF2-40B4-BE49-F238E27FC236}">
                <a16:creationId xmlns:a16="http://schemas.microsoft.com/office/drawing/2014/main" id="{BF97B505-A442-09AA-E04D-D58275607BA3}"/>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2146925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TEAM</a:t>
            </a:r>
          </a:p>
        </p:txBody>
      </p:sp>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a:t>
            </a:r>
          </a:p>
          <a:p>
            <a:r>
              <a:rPr lang="en-US" dirty="0"/>
              <a:t>Berggren</a:t>
            </a:r>
          </a:p>
        </p:txBody>
      </p:sp>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officer</a:t>
            </a:r>
          </a:p>
          <a:p>
            <a:endParaRPr lang="en-US" dirty="0"/>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officer</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18" name="Picture Placeholder 17" descr="Team member headshot">
            <a:extLst>
              <a:ext uri="{FF2B5EF4-FFF2-40B4-BE49-F238E27FC236}">
                <a16:creationId xmlns:a16="http://schemas.microsoft.com/office/drawing/2014/main" id="{8CBB574B-62AA-A23A-ADEE-BA2299378B44}"/>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pic>
        <p:nvPicPr>
          <p:cNvPr id="20" name="Picture Placeholder 19" descr="Team member headshot">
            <a:extLst>
              <a:ext uri="{FF2B5EF4-FFF2-40B4-BE49-F238E27FC236}">
                <a16:creationId xmlns:a16="http://schemas.microsoft.com/office/drawing/2014/main" id="{CDFBE3D0-C5B9-7F37-C4B2-B64B299F9877}"/>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val="0"/>
              </a:ext>
            </a:extLst>
          </a:blip>
          <a:srcRect/>
          <a:stretch/>
        </p:blipFill>
        <p:spPr/>
      </p:pic>
      <p:pic>
        <p:nvPicPr>
          <p:cNvPr id="22" name="Picture Placeholder 21" descr="Team member headshot">
            <a:extLst>
              <a:ext uri="{FF2B5EF4-FFF2-40B4-BE49-F238E27FC236}">
                <a16:creationId xmlns:a16="http://schemas.microsoft.com/office/drawing/2014/main" id="{641A3638-5C6C-A987-F477-8DFFF909FC7A}"/>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a:stretch/>
        </p:blipFill>
        <p:spPr/>
      </p:pic>
      <p:pic>
        <p:nvPicPr>
          <p:cNvPr id="24" name="Picture Placeholder 23" descr="Team member headshot">
            <a:extLst>
              <a:ext uri="{FF2B5EF4-FFF2-40B4-BE49-F238E27FC236}">
                <a16:creationId xmlns:a16="http://schemas.microsoft.com/office/drawing/2014/main" id="{AFEA4397-D577-529F-9C86-8FD4CB0D193E}"/>
              </a:ext>
            </a:extLst>
          </p:cNvPr>
          <p:cNvPicPr>
            <a:picLocks noGrp="1" noChangeAspect="1"/>
          </p:cNvPicPr>
          <p:nvPr>
            <p:ph type="pic" sz="quarter" idx="26"/>
          </p:nvPr>
        </p:nvPicPr>
        <p:blipFill rotWithShape="1">
          <a:blip r:embed="rId5">
            <a:extLst>
              <a:ext uri="{28A0092B-C50C-407E-A947-70E740481C1C}">
                <a14:useLocalDpi xmlns:a14="http://schemas.microsoft.com/office/drawing/2010/main" val="0"/>
              </a:ext>
            </a:extLst>
          </a:blip>
          <a:srcRect/>
          <a:stretch/>
        </p:blipFill>
        <p:spPr/>
      </p:pic>
      <p:sp>
        <p:nvSpPr>
          <p:cNvPr id="30" name="Slide Number Placeholder 29">
            <a:extLst>
              <a:ext uri="{FF2B5EF4-FFF2-40B4-BE49-F238E27FC236}">
                <a16:creationId xmlns:a16="http://schemas.microsoft.com/office/drawing/2014/main" id="{6063E35B-2924-C719-73C0-F4B6C4375A7C}"/>
              </a:ext>
            </a:extLst>
          </p:cNvPr>
          <p:cNvSpPr>
            <a:spLocks noGrp="1"/>
          </p:cNvSpPr>
          <p:nvPr>
            <p:ph type="sldNum" sz="quarter" idx="12"/>
          </p:nvPr>
        </p:nvSpPr>
        <p:spPr/>
        <p:txBody>
          <a:bodyPr/>
          <a:lstStyle/>
          <a:p>
            <a:fld id="{84D792B7-0397-C047-AE12-1A03F7E3DC83}" type="slidenum">
              <a:rPr lang="en-US" smtClean="0"/>
              <a:pPr/>
              <a:t>7</a:t>
            </a:fld>
            <a:endParaRPr lang="en-US" dirty="0"/>
          </a:p>
        </p:txBody>
      </p:sp>
      <p:sp>
        <p:nvSpPr>
          <p:cNvPr id="29" name="Footer Placeholder 28">
            <a:extLst>
              <a:ext uri="{FF2B5EF4-FFF2-40B4-BE49-F238E27FC236}">
                <a16:creationId xmlns:a16="http://schemas.microsoft.com/office/drawing/2014/main" id="{1C90C860-71D7-3254-59BB-786E990A9343}"/>
              </a:ext>
            </a:extLst>
          </p:cNvPr>
          <p:cNvSpPr>
            <a:spLocks noGrp="1"/>
          </p:cNvSpPr>
          <p:nvPr>
            <p:ph type="ftr" sz="quarter" idx="11"/>
          </p:nvPr>
        </p:nvSpPr>
        <p:spPr/>
        <p:txBody>
          <a:bodyPr/>
          <a:lstStyle/>
          <a:p>
            <a:r>
              <a:rPr lang="en-US"/>
              <a:t>presentation title</a:t>
            </a:r>
            <a:endParaRPr lang="en-US" dirty="0"/>
          </a:p>
        </p:txBody>
      </p:sp>
      <p:sp>
        <p:nvSpPr>
          <p:cNvPr id="28" name="Date Placeholder 27">
            <a:extLst>
              <a:ext uri="{FF2B5EF4-FFF2-40B4-BE49-F238E27FC236}">
                <a16:creationId xmlns:a16="http://schemas.microsoft.com/office/drawing/2014/main" id="{45D533FC-E84E-4BFA-C0FB-9883BC2FA404}"/>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83693532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Extended TEAM</a:t>
            </a:r>
          </a:p>
        </p:txBody>
      </p:sp>
      <p:pic>
        <p:nvPicPr>
          <p:cNvPr id="38" name="Picture Placeholder 37" descr="Team member headshot">
            <a:extLst>
              <a:ext uri="{FF2B5EF4-FFF2-40B4-BE49-F238E27FC236}">
                <a16:creationId xmlns:a16="http://schemas.microsoft.com/office/drawing/2014/main" id="{31750593-AA3E-0825-C6E6-1FB00913605A}"/>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pic>
        <p:nvPicPr>
          <p:cNvPr id="50" name="Picture Placeholder 49" descr="Team member headshot">
            <a:extLst>
              <a:ext uri="{FF2B5EF4-FFF2-40B4-BE49-F238E27FC236}">
                <a16:creationId xmlns:a16="http://schemas.microsoft.com/office/drawing/2014/main" id="{6600647E-60C5-62D4-8F85-B5D32EB9B861}"/>
              </a:ext>
            </a:extLst>
          </p:cNvPr>
          <p:cNvPicPr>
            <a:picLocks noGrp="1" noChangeAspect="1"/>
          </p:cNvPicPr>
          <p:nvPr>
            <p:ph type="pic" sz="quarter" idx="27"/>
          </p:nvPr>
        </p:nvPicPr>
        <p:blipFill rotWithShape="1">
          <a:blip r:embed="rId3">
            <a:extLst>
              <a:ext uri="{28A0092B-C50C-407E-A947-70E740481C1C}">
                <a14:useLocalDpi xmlns:a14="http://schemas.microsoft.com/office/drawing/2010/main" val="0"/>
              </a:ext>
            </a:extLst>
          </a:blip>
          <a:srcRect/>
          <a:stretch/>
        </p:blipFill>
        <p:spPr/>
      </p:pic>
      <p:sp>
        <p:nvSpPr>
          <p:cNvPr id="105" name="Text Placeholder 104">
            <a:extLst>
              <a:ext uri="{FF2B5EF4-FFF2-40B4-BE49-F238E27FC236}">
                <a16:creationId xmlns:a16="http://schemas.microsoft.com/office/drawing/2014/main" id="{5ED31890-00DD-D773-8150-C02BB73CBF8A}"/>
              </a:ext>
            </a:extLst>
          </p:cNvPr>
          <p:cNvSpPr>
            <a:spLocks noGrp="1"/>
          </p:cNvSpPr>
          <p:nvPr>
            <p:ph type="body" idx="35"/>
          </p:nvPr>
        </p:nvSpPr>
        <p:spPr/>
        <p:txBody>
          <a:bodyPr/>
          <a:lstStyle/>
          <a:p>
            <a:r>
              <a:rPr lang="en-US" dirty="0"/>
              <a:t>Graham barnes</a:t>
            </a:r>
          </a:p>
        </p:txBody>
      </p:sp>
      <p:sp>
        <p:nvSpPr>
          <p:cNvPr id="101" name="Text Placeholder 100">
            <a:extLst>
              <a:ext uri="{FF2B5EF4-FFF2-40B4-BE49-F238E27FC236}">
                <a16:creationId xmlns:a16="http://schemas.microsoft.com/office/drawing/2014/main" id="{6B737610-A6D2-642C-D97C-87E00F2B0A73}"/>
              </a:ext>
            </a:extLst>
          </p:cNvPr>
          <p:cNvSpPr>
            <a:spLocks noGrp="1"/>
          </p:cNvSpPr>
          <p:nvPr>
            <p:ph type="body" idx="31"/>
          </p:nvPr>
        </p:nvSpPr>
        <p:spPr/>
        <p:txBody>
          <a:bodyPr/>
          <a:lstStyle/>
          <a:p>
            <a:r>
              <a:rPr lang="en-US" dirty="0"/>
              <a:t>vp product</a:t>
            </a:r>
          </a:p>
        </p:txBody>
      </p:sp>
      <p:pic>
        <p:nvPicPr>
          <p:cNvPr id="36" name="Picture Placeholder 35" descr="Team member headshot">
            <a:extLst>
              <a:ext uri="{FF2B5EF4-FFF2-40B4-BE49-F238E27FC236}">
                <a16:creationId xmlns:a16="http://schemas.microsoft.com/office/drawing/2014/main" id="{90F9288F-4588-563D-D990-92AC1977BA52}"/>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Lst>
          </a:blip>
          <a:srcRect/>
          <a:stretch/>
        </p:blipFill>
        <p:spPr/>
      </p:pic>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a:t>
            </a:r>
            <a:br>
              <a:rPr lang="en-US" dirty="0"/>
            </a:br>
            <a:r>
              <a:rPr lang="en-US" dirty="0"/>
              <a:t>officer</a:t>
            </a:r>
          </a:p>
          <a:p>
            <a:endParaRPr lang="en-US" dirty="0"/>
          </a:p>
        </p:txBody>
      </p:sp>
      <p:pic>
        <p:nvPicPr>
          <p:cNvPr id="112" name="Picture Placeholder 111" descr="Team member headshot">
            <a:extLst>
              <a:ext uri="{FF2B5EF4-FFF2-40B4-BE49-F238E27FC236}">
                <a16:creationId xmlns:a16="http://schemas.microsoft.com/office/drawing/2014/main" id="{A9133BBE-917F-FC3D-D464-25CBF8A9FB86}"/>
              </a:ext>
            </a:extLst>
          </p:cNvPr>
          <p:cNvPicPr>
            <a:picLocks noGrp="1" noChangeAspect="1"/>
          </p:cNvPicPr>
          <p:nvPr>
            <p:ph type="pic" sz="quarter" idx="28"/>
          </p:nvPr>
        </p:nvPicPr>
        <p:blipFill rotWithShape="1">
          <a:blip r:embed="rId5" cstate="hqprint">
            <a:extLst>
              <a:ext uri="{28A0092B-C50C-407E-A947-70E740481C1C}">
                <a14:useLocalDpi xmlns:a14="http://schemas.microsoft.com/office/drawing/2010/main"/>
              </a:ext>
            </a:extLst>
          </a:blip>
          <a:srcRect t="862" b="862"/>
          <a:stretch/>
        </p:blipFill>
        <p:spPr/>
      </p:pic>
      <p:sp>
        <p:nvSpPr>
          <p:cNvPr id="107" name="Text Placeholder 106">
            <a:extLst>
              <a:ext uri="{FF2B5EF4-FFF2-40B4-BE49-F238E27FC236}">
                <a16:creationId xmlns:a16="http://schemas.microsoft.com/office/drawing/2014/main" id="{1F57A814-726E-7869-EB28-D6A6E463A23E}"/>
              </a:ext>
            </a:extLst>
          </p:cNvPr>
          <p:cNvSpPr>
            <a:spLocks noGrp="1"/>
          </p:cNvSpPr>
          <p:nvPr>
            <p:ph type="body" idx="37"/>
          </p:nvPr>
        </p:nvSpPr>
        <p:spPr/>
        <p:txBody>
          <a:bodyPr/>
          <a:lstStyle/>
          <a:p>
            <a:r>
              <a:rPr lang="en-US" dirty="0"/>
              <a:t>rowan murphy</a:t>
            </a:r>
          </a:p>
        </p:txBody>
      </p:sp>
      <p:sp>
        <p:nvSpPr>
          <p:cNvPr id="103" name="Text Placeholder 102">
            <a:extLst>
              <a:ext uri="{FF2B5EF4-FFF2-40B4-BE49-F238E27FC236}">
                <a16:creationId xmlns:a16="http://schemas.microsoft.com/office/drawing/2014/main" id="{275A345D-6FBF-F9CD-BFA7-EB40E0B4FB01}"/>
              </a:ext>
            </a:extLst>
          </p:cNvPr>
          <p:cNvSpPr>
            <a:spLocks noGrp="1"/>
          </p:cNvSpPr>
          <p:nvPr>
            <p:ph type="body" idx="33"/>
          </p:nvPr>
        </p:nvSpPr>
        <p:spPr/>
        <p:txBody>
          <a:bodyPr/>
          <a:lstStyle/>
          <a:p>
            <a:r>
              <a:rPr lang="en-US" dirty="0"/>
              <a:t>seo strategist</a:t>
            </a:r>
          </a:p>
        </p:txBody>
      </p:sp>
      <p:pic>
        <p:nvPicPr>
          <p:cNvPr id="40" name="Picture Placeholder 39" descr="Team member headshot">
            <a:extLst>
              <a:ext uri="{FF2B5EF4-FFF2-40B4-BE49-F238E27FC236}">
                <a16:creationId xmlns:a16="http://schemas.microsoft.com/office/drawing/2014/main" id="{A3263237-AF90-2442-4108-50B97EFDA620}"/>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p:pic>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 Berggren</a:t>
            </a:r>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a:t>
            </a:r>
            <a:br>
              <a:rPr lang="en-US" dirty="0"/>
            </a:br>
            <a:r>
              <a:rPr lang="en-US" dirty="0"/>
              <a:t>officer</a:t>
            </a:r>
          </a:p>
        </p:txBody>
      </p:sp>
      <p:pic>
        <p:nvPicPr>
          <p:cNvPr id="46" name="Picture Placeholder 45" descr="Team member headshot">
            <a:extLst>
              <a:ext uri="{FF2B5EF4-FFF2-40B4-BE49-F238E27FC236}">
                <a16:creationId xmlns:a16="http://schemas.microsoft.com/office/drawing/2014/main" id="{59ADFB3B-038A-6C99-A001-0857DDE5DE9A}"/>
              </a:ext>
            </a:extLst>
          </p:cNvPr>
          <p:cNvPicPr>
            <a:picLocks noGrp="1" noChangeAspect="1"/>
          </p:cNvPicPr>
          <p:nvPr>
            <p:ph type="pic" sz="quarter" idx="29"/>
          </p:nvPr>
        </p:nvPicPr>
        <p:blipFill rotWithShape="1">
          <a:blip r:embed="rId7">
            <a:extLst>
              <a:ext uri="{28A0092B-C50C-407E-A947-70E740481C1C}">
                <a14:useLocalDpi xmlns:a14="http://schemas.microsoft.com/office/drawing/2010/main" val="0"/>
              </a:ext>
            </a:extLst>
          </a:blip>
          <a:srcRect/>
          <a:stretch/>
        </p:blipFill>
        <p:spPr/>
      </p:pic>
      <p:sp>
        <p:nvSpPr>
          <p:cNvPr id="108" name="Text Placeholder 107">
            <a:extLst>
              <a:ext uri="{FF2B5EF4-FFF2-40B4-BE49-F238E27FC236}">
                <a16:creationId xmlns:a16="http://schemas.microsoft.com/office/drawing/2014/main" id="{820B9948-7506-7F62-A711-98BD545EF51C}"/>
              </a:ext>
            </a:extLst>
          </p:cNvPr>
          <p:cNvSpPr>
            <a:spLocks noGrp="1"/>
          </p:cNvSpPr>
          <p:nvPr>
            <p:ph type="body" idx="38"/>
          </p:nvPr>
        </p:nvSpPr>
        <p:spPr/>
        <p:txBody>
          <a:bodyPr/>
          <a:lstStyle/>
          <a:p>
            <a:r>
              <a:rPr lang="en-US" dirty="0"/>
              <a:t>ELIZAbeth moore</a:t>
            </a:r>
          </a:p>
        </p:txBody>
      </p:sp>
      <p:sp>
        <p:nvSpPr>
          <p:cNvPr id="104" name="Text Placeholder 103">
            <a:extLst>
              <a:ext uri="{FF2B5EF4-FFF2-40B4-BE49-F238E27FC236}">
                <a16:creationId xmlns:a16="http://schemas.microsoft.com/office/drawing/2014/main" id="{67A34A18-3416-8CBD-2BD7-ACB6FE56E74B}"/>
              </a:ext>
            </a:extLst>
          </p:cNvPr>
          <p:cNvSpPr>
            <a:spLocks noGrp="1"/>
          </p:cNvSpPr>
          <p:nvPr>
            <p:ph type="body" idx="34"/>
          </p:nvPr>
        </p:nvSpPr>
        <p:spPr/>
        <p:txBody>
          <a:bodyPr/>
          <a:lstStyle/>
          <a:p>
            <a:r>
              <a:rPr lang="en-US" dirty="0"/>
              <a:t>product designer</a:t>
            </a:r>
          </a:p>
        </p:txBody>
      </p:sp>
      <p:pic>
        <p:nvPicPr>
          <p:cNvPr id="42" name="Picture Placeholder 41" descr="Team member headshot">
            <a:extLst>
              <a:ext uri="{FF2B5EF4-FFF2-40B4-BE49-F238E27FC236}">
                <a16:creationId xmlns:a16="http://schemas.microsoft.com/office/drawing/2014/main" id="{DF7F102A-3DD5-34C6-EE0F-C4FB07CD0697}"/>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44" name="Picture Placeholder 43" descr="Team member headshot">
            <a:extLst>
              <a:ext uri="{FF2B5EF4-FFF2-40B4-BE49-F238E27FC236}">
                <a16:creationId xmlns:a16="http://schemas.microsoft.com/office/drawing/2014/main" id="{27984208-F03C-2F74-41C6-5DB96DD5F8A7}"/>
              </a:ext>
            </a:extLst>
          </p:cNvPr>
          <p:cNvPicPr>
            <a:picLocks noGrp="1" noChangeAspect="1"/>
          </p:cNvPicPr>
          <p:nvPr>
            <p:ph type="pic" sz="quarter" idx="30"/>
          </p:nvPr>
        </p:nvPicPr>
        <p:blipFill rotWithShape="1">
          <a:blip r:embed="rId9">
            <a:extLst>
              <a:ext uri="{28A0092B-C50C-407E-A947-70E740481C1C}">
                <a14:useLocalDpi xmlns:a14="http://schemas.microsoft.com/office/drawing/2010/main" val="0"/>
              </a:ext>
            </a:extLst>
          </a:blip>
          <a:srcRect/>
          <a:stretch/>
        </p:blipFill>
        <p:spPr/>
      </p:pic>
      <p:sp>
        <p:nvSpPr>
          <p:cNvPr id="106" name="Text Placeholder 105">
            <a:extLst>
              <a:ext uri="{FF2B5EF4-FFF2-40B4-BE49-F238E27FC236}">
                <a16:creationId xmlns:a16="http://schemas.microsoft.com/office/drawing/2014/main" id="{75A67C8C-EC3C-C8CD-4B61-448ED3DDD725}"/>
              </a:ext>
            </a:extLst>
          </p:cNvPr>
          <p:cNvSpPr>
            <a:spLocks noGrp="1"/>
          </p:cNvSpPr>
          <p:nvPr>
            <p:ph type="body" sz="quarter" idx="36"/>
          </p:nvPr>
        </p:nvSpPr>
        <p:spPr/>
        <p:txBody>
          <a:bodyPr/>
          <a:lstStyle/>
          <a:p>
            <a:r>
              <a:rPr lang="en-US" dirty="0"/>
              <a:t>robin kline</a:t>
            </a:r>
          </a:p>
        </p:txBody>
      </p:sp>
      <p:sp>
        <p:nvSpPr>
          <p:cNvPr id="102" name="Text Placeholder 101">
            <a:extLst>
              <a:ext uri="{FF2B5EF4-FFF2-40B4-BE49-F238E27FC236}">
                <a16:creationId xmlns:a16="http://schemas.microsoft.com/office/drawing/2014/main" id="{12ACC907-1C7F-A5B0-9DB8-AA04DAFB2D53}"/>
              </a:ext>
            </a:extLst>
          </p:cNvPr>
          <p:cNvSpPr>
            <a:spLocks noGrp="1"/>
          </p:cNvSpPr>
          <p:nvPr>
            <p:ph type="body" sz="quarter" idx="32"/>
          </p:nvPr>
        </p:nvSpPr>
        <p:spPr/>
        <p:txBody>
          <a:bodyPr/>
          <a:lstStyle/>
          <a:p>
            <a:r>
              <a:rPr lang="en-US" dirty="0"/>
              <a:t>content developer</a:t>
            </a:r>
          </a:p>
        </p:txBody>
      </p:sp>
      <p:sp>
        <p:nvSpPr>
          <p:cNvPr id="154" name="Slide Number Placeholder 153">
            <a:extLst>
              <a:ext uri="{FF2B5EF4-FFF2-40B4-BE49-F238E27FC236}">
                <a16:creationId xmlns:a16="http://schemas.microsoft.com/office/drawing/2014/main" id="{CBCC4759-150B-E28F-8306-FB9222EF6D1F}"/>
              </a:ext>
            </a:extLst>
          </p:cNvPr>
          <p:cNvSpPr>
            <a:spLocks noGrp="1"/>
          </p:cNvSpPr>
          <p:nvPr>
            <p:ph type="sldNum" sz="quarter" idx="12"/>
          </p:nvPr>
        </p:nvSpPr>
        <p:spPr/>
        <p:txBody>
          <a:bodyPr/>
          <a:lstStyle/>
          <a:p>
            <a:fld id="{84D792B7-0397-C047-AE12-1A03F7E3DC83}" type="slidenum">
              <a:rPr lang="en-US" smtClean="0"/>
              <a:pPr/>
              <a:t>8</a:t>
            </a:fld>
            <a:endParaRPr lang="en-US" dirty="0"/>
          </a:p>
        </p:txBody>
      </p:sp>
      <p:sp>
        <p:nvSpPr>
          <p:cNvPr id="153" name="Footer Placeholder 152">
            <a:extLst>
              <a:ext uri="{FF2B5EF4-FFF2-40B4-BE49-F238E27FC236}">
                <a16:creationId xmlns:a16="http://schemas.microsoft.com/office/drawing/2014/main" id="{F8500094-CFA8-53C1-A63B-CA6AEDA20B26}"/>
              </a:ext>
            </a:extLst>
          </p:cNvPr>
          <p:cNvSpPr>
            <a:spLocks noGrp="1"/>
          </p:cNvSpPr>
          <p:nvPr>
            <p:ph type="ftr" sz="quarter" idx="11"/>
          </p:nvPr>
        </p:nvSpPr>
        <p:spPr/>
        <p:txBody>
          <a:bodyPr/>
          <a:lstStyle/>
          <a:p>
            <a:r>
              <a:rPr lang="en-US"/>
              <a:t>presentation title</a:t>
            </a:r>
            <a:endParaRPr lang="en-US" dirty="0"/>
          </a:p>
        </p:txBody>
      </p:sp>
      <p:sp>
        <p:nvSpPr>
          <p:cNvPr id="152" name="Date Placeholder 151">
            <a:extLst>
              <a:ext uri="{FF2B5EF4-FFF2-40B4-BE49-F238E27FC236}">
                <a16:creationId xmlns:a16="http://schemas.microsoft.com/office/drawing/2014/main" id="{4C1F54E3-B268-CFF0-AA08-E9B004B5EFCB}"/>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956981245"/>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08789-8D5C-35C3-4116-40899E785E62}"/>
              </a:ext>
            </a:extLst>
          </p:cNvPr>
          <p:cNvSpPr>
            <a:spLocks noGrp="1"/>
          </p:cNvSpPr>
          <p:nvPr>
            <p:ph type="title"/>
          </p:nvPr>
        </p:nvSpPr>
        <p:spPr/>
        <p:txBody>
          <a:bodyPr/>
          <a:lstStyle/>
          <a:p>
            <a:r>
              <a:rPr lang="en-US" dirty="0"/>
              <a:t>PLANS FOR PRODUCT LAUNCH</a:t>
            </a:r>
          </a:p>
        </p:txBody>
      </p:sp>
      <p:pic>
        <p:nvPicPr>
          <p:cNvPr id="30" name="Picture Placeholder 29" descr="Proposal at Taj Mahal">
            <a:extLst>
              <a:ext uri="{FF2B5EF4-FFF2-40B4-BE49-F238E27FC236}">
                <a16:creationId xmlns:a16="http://schemas.microsoft.com/office/drawing/2014/main" id="{728E0D4F-725A-30CD-A267-9D3F60BA364F}"/>
              </a:ext>
            </a:extLst>
          </p:cNvPr>
          <p:cNvPicPr>
            <a:picLocks noGrp="1" noChangeAspect="1"/>
          </p:cNvPicPr>
          <p:nvPr>
            <p:ph type="pic" sz="quarter" idx="20"/>
          </p:nvPr>
        </p:nvPicPr>
        <p:blipFill rotWithShape="1">
          <a:blip r:embed="rId2"/>
          <a:srcRect l="203" r="203"/>
          <a:stretch/>
        </p:blipFill>
        <p:spPr/>
      </p:pic>
      <p:sp>
        <p:nvSpPr>
          <p:cNvPr id="28" name="Text Placeholder 27">
            <a:extLst>
              <a:ext uri="{FF2B5EF4-FFF2-40B4-BE49-F238E27FC236}">
                <a16:creationId xmlns:a16="http://schemas.microsoft.com/office/drawing/2014/main" id="{591EEFEC-79B8-34B1-A486-E13D8CB1D3C6}"/>
              </a:ext>
            </a:extLst>
          </p:cNvPr>
          <p:cNvSpPr>
            <a:spLocks noGrp="1"/>
          </p:cNvSpPr>
          <p:nvPr>
            <p:ph type="body" sz="quarter" idx="27"/>
          </p:nvPr>
        </p:nvSpPr>
        <p:spPr/>
        <p:txBody>
          <a:bodyPr/>
          <a:lstStyle/>
          <a:p>
            <a:r>
              <a:rPr lang="en-US" dirty="0"/>
              <a:t>1</a:t>
            </a:r>
          </a:p>
        </p:txBody>
      </p:sp>
      <p:sp>
        <p:nvSpPr>
          <p:cNvPr id="23" name="Text Placeholder 22">
            <a:extLst>
              <a:ext uri="{FF2B5EF4-FFF2-40B4-BE49-F238E27FC236}">
                <a16:creationId xmlns:a16="http://schemas.microsoft.com/office/drawing/2014/main" id="{20410F17-64F4-CE1C-23DD-9D6AB5BCDFBB}"/>
              </a:ext>
            </a:extLst>
          </p:cNvPr>
          <p:cNvSpPr>
            <a:spLocks noGrp="1"/>
          </p:cNvSpPr>
          <p:nvPr>
            <p:ph type="body" sz="quarter" idx="22"/>
          </p:nvPr>
        </p:nvSpPr>
        <p:spPr/>
        <p:txBody>
          <a:bodyPr/>
          <a:lstStyle/>
          <a:p>
            <a:r>
              <a:rPr lang="en-US" dirty="0"/>
              <a:t>PLANNING</a:t>
            </a:r>
          </a:p>
        </p:txBody>
      </p:sp>
      <p:sp>
        <p:nvSpPr>
          <p:cNvPr id="22" name="Content Placeholder 21">
            <a:extLst>
              <a:ext uri="{FF2B5EF4-FFF2-40B4-BE49-F238E27FC236}">
                <a16:creationId xmlns:a16="http://schemas.microsoft.com/office/drawing/2014/main" id="{89A8F527-A476-D33C-5292-F9F968A8DCB8}"/>
              </a:ext>
            </a:extLst>
          </p:cNvPr>
          <p:cNvSpPr>
            <a:spLocks noGrp="1"/>
          </p:cNvSpPr>
          <p:nvPr>
            <p:ph idx="21"/>
          </p:nvPr>
        </p:nvSpPr>
        <p:spPr/>
        <p:txBody>
          <a:bodyPr/>
          <a:lstStyle/>
          <a:p>
            <a:r>
              <a:rPr lang="en-US" dirty="0"/>
              <a:t>Synergize scalable e-commerce</a:t>
            </a:r>
          </a:p>
          <a:p>
            <a:endParaRPr lang="en-US" dirty="0"/>
          </a:p>
        </p:txBody>
      </p:sp>
      <p:sp>
        <p:nvSpPr>
          <p:cNvPr id="15" name="Text Placeholder 14">
            <a:extLst>
              <a:ext uri="{FF2B5EF4-FFF2-40B4-BE49-F238E27FC236}">
                <a16:creationId xmlns:a16="http://schemas.microsoft.com/office/drawing/2014/main" id="{04D4D02F-6C26-0504-EA3C-656C7E0E7951}"/>
              </a:ext>
            </a:extLst>
          </p:cNvPr>
          <p:cNvSpPr>
            <a:spLocks noGrp="1"/>
          </p:cNvSpPr>
          <p:nvPr>
            <p:ph type="body" sz="quarter" idx="14"/>
          </p:nvPr>
        </p:nvSpPr>
        <p:spPr/>
        <p:txBody>
          <a:bodyPr/>
          <a:lstStyle/>
          <a:p>
            <a:r>
              <a:rPr lang="en-US" dirty="0"/>
              <a:t>MARKETING</a:t>
            </a:r>
          </a:p>
        </p:txBody>
      </p:sp>
      <p:sp>
        <p:nvSpPr>
          <p:cNvPr id="14" name="Content Placeholder 13">
            <a:extLst>
              <a:ext uri="{FF2B5EF4-FFF2-40B4-BE49-F238E27FC236}">
                <a16:creationId xmlns:a16="http://schemas.microsoft.com/office/drawing/2014/main" id="{87A81DEE-36A8-8E83-7586-77EF3AA44492}"/>
              </a:ext>
            </a:extLst>
          </p:cNvPr>
          <p:cNvSpPr>
            <a:spLocks noGrp="1"/>
          </p:cNvSpPr>
          <p:nvPr>
            <p:ph idx="13"/>
          </p:nvPr>
        </p:nvSpPr>
        <p:spPr/>
        <p:txBody>
          <a:bodyPr/>
          <a:lstStyle/>
          <a:p>
            <a:r>
              <a:rPr lang="en-US" dirty="0"/>
              <a:t>Disseminate standardized metrics</a:t>
            </a:r>
          </a:p>
          <a:p>
            <a:endParaRPr lang="en-US" dirty="0"/>
          </a:p>
        </p:txBody>
      </p:sp>
      <p:sp>
        <p:nvSpPr>
          <p:cNvPr id="26" name="Text Placeholder 25">
            <a:extLst>
              <a:ext uri="{FF2B5EF4-FFF2-40B4-BE49-F238E27FC236}">
                <a16:creationId xmlns:a16="http://schemas.microsoft.com/office/drawing/2014/main" id="{166BCC44-E426-778C-0072-2404FC596857}"/>
              </a:ext>
            </a:extLst>
          </p:cNvPr>
          <p:cNvSpPr>
            <a:spLocks noGrp="1"/>
          </p:cNvSpPr>
          <p:nvPr>
            <p:ph type="body" sz="quarter" idx="25"/>
          </p:nvPr>
        </p:nvSpPr>
        <p:spPr/>
        <p:txBody>
          <a:bodyPr/>
          <a:lstStyle/>
          <a:p>
            <a:r>
              <a:rPr lang="en-US" dirty="0"/>
              <a:t>2</a:t>
            </a:r>
          </a:p>
        </p:txBody>
      </p:sp>
      <p:sp>
        <p:nvSpPr>
          <p:cNvPr id="19" name="Text Placeholder 18">
            <a:extLst>
              <a:ext uri="{FF2B5EF4-FFF2-40B4-BE49-F238E27FC236}">
                <a16:creationId xmlns:a16="http://schemas.microsoft.com/office/drawing/2014/main" id="{A2FFF066-0D5B-A2B5-4C1C-3456E8FD17CD}"/>
              </a:ext>
            </a:extLst>
          </p:cNvPr>
          <p:cNvSpPr>
            <a:spLocks noGrp="1"/>
          </p:cNvSpPr>
          <p:nvPr>
            <p:ph type="body" sz="quarter" idx="18"/>
          </p:nvPr>
        </p:nvSpPr>
        <p:spPr/>
        <p:txBody>
          <a:bodyPr/>
          <a:lstStyle/>
          <a:p>
            <a:r>
              <a:rPr lang="en-US" dirty="0"/>
              <a:t>DESIGN</a:t>
            </a:r>
          </a:p>
        </p:txBody>
      </p:sp>
      <p:sp>
        <p:nvSpPr>
          <p:cNvPr id="18" name="Content Placeholder 17">
            <a:extLst>
              <a:ext uri="{FF2B5EF4-FFF2-40B4-BE49-F238E27FC236}">
                <a16:creationId xmlns:a16="http://schemas.microsoft.com/office/drawing/2014/main" id="{420E684B-901E-703B-0B33-8BAA174DCF44}"/>
              </a:ext>
            </a:extLst>
          </p:cNvPr>
          <p:cNvSpPr>
            <a:spLocks noGrp="1"/>
          </p:cNvSpPr>
          <p:nvPr>
            <p:ph idx="17"/>
          </p:nvPr>
        </p:nvSpPr>
        <p:spPr/>
        <p:txBody>
          <a:bodyPr/>
          <a:lstStyle/>
          <a:p>
            <a:r>
              <a:rPr lang="en-US" dirty="0"/>
              <a:t>Coordinate e-business applications</a:t>
            </a:r>
          </a:p>
          <a:p>
            <a:endParaRPr lang="en-US" dirty="0"/>
          </a:p>
        </p:txBody>
      </p:sp>
      <p:sp>
        <p:nvSpPr>
          <p:cNvPr id="27" name="Text Placeholder 26">
            <a:extLst>
              <a:ext uri="{FF2B5EF4-FFF2-40B4-BE49-F238E27FC236}">
                <a16:creationId xmlns:a16="http://schemas.microsoft.com/office/drawing/2014/main" id="{3A18FB64-03FF-94A9-83EA-3239585DA9F8}"/>
              </a:ext>
            </a:extLst>
          </p:cNvPr>
          <p:cNvSpPr>
            <a:spLocks noGrp="1"/>
          </p:cNvSpPr>
          <p:nvPr>
            <p:ph type="body" sz="quarter" idx="26"/>
          </p:nvPr>
        </p:nvSpPr>
        <p:spPr/>
        <p:txBody>
          <a:bodyPr/>
          <a:lstStyle/>
          <a:p>
            <a:r>
              <a:rPr lang="en-US" dirty="0"/>
              <a:t>3</a:t>
            </a:r>
          </a:p>
        </p:txBody>
      </p:sp>
      <p:sp>
        <p:nvSpPr>
          <p:cNvPr id="16" name="Text Placeholder 15">
            <a:extLst>
              <a:ext uri="{FF2B5EF4-FFF2-40B4-BE49-F238E27FC236}">
                <a16:creationId xmlns:a16="http://schemas.microsoft.com/office/drawing/2014/main" id="{B46A68C5-625F-D2FB-7C49-18EA59AE9186}"/>
              </a:ext>
            </a:extLst>
          </p:cNvPr>
          <p:cNvSpPr>
            <a:spLocks noGrp="1"/>
          </p:cNvSpPr>
          <p:nvPr>
            <p:ph type="body" sz="quarter" idx="15"/>
          </p:nvPr>
        </p:nvSpPr>
        <p:spPr/>
        <p:txBody>
          <a:bodyPr/>
          <a:lstStyle/>
          <a:p>
            <a:r>
              <a:rPr lang="en-US" dirty="0"/>
              <a:t>STRATEGY</a:t>
            </a:r>
          </a:p>
        </p:txBody>
      </p:sp>
      <p:sp>
        <p:nvSpPr>
          <p:cNvPr id="13" name="Content Placeholder 12">
            <a:extLst>
              <a:ext uri="{FF2B5EF4-FFF2-40B4-BE49-F238E27FC236}">
                <a16:creationId xmlns:a16="http://schemas.microsoft.com/office/drawing/2014/main" id="{40957F64-81E7-85C4-C3BA-C0E4733187CF}"/>
              </a:ext>
            </a:extLst>
          </p:cNvPr>
          <p:cNvSpPr>
            <a:spLocks noGrp="1"/>
          </p:cNvSpPr>
          <p:nvPr>
            <p:ph idx="1"/>
          </p:nvPr>
        </p:nvSpPr>
        <p:spPr/>
        <p:txBody>
          <a:bodyPr/>
          <a:lstStyle/>
          <a:p>
            <a:r>
              <a:rPr lang="en-US" dirty="0"/>
              <a:t>Foster holistically superior methodologies</a:t>
            </a:r>
          </a:p>
          <a:p>
            <a:endParaRPr lang="en-US" dirty="0"/>
          </a:p>
        </p:txBody>
      </p:sp>
      <p:sp>
        <p:nvSpPr>
          <p:cNvPr id="24" name="Text Placeholder 23">
            <a:extLst>
              <a:ext uri="{FF2B5EF4-FFF2-40B4-BE49-F238E27FC236}">
                <a16:creationId xmlns:a16="http://schemas.microsoft.com/office/drawing/2014/main" id="{BFCE275E-DEC7-8BE6-16C8-BF6EC3D71708}"/>
              </a:ext>
            </a:extLst>
          </p:cNvPr>
          <p:cNvSpPr>
            <a:spLocks noGrp="1"/>
          </p:cNvSpPr>
          <p:nvPr>
            <p:ph type="body" sz="quarter" idx="23"/>
          </p:nvPr>
        </p:nvSpPr>
        <p:spPr/>
        <p:txBody>
          <a:bodyPr/>
          <a:lstStyle/>
          <a:p>
            <a:r>
              <a:rPr lang="en-US" dirty="0"/>
              <a:t>4</a:t>
            </a:r>
          </a:p>
        </p:txBody>
      </p:sp>
      <p:sp>
        <p:nvSpPr>
          <p:cNvPr id="20" name="Text Placeholder 19">
            <a:extLst>
              <a:ext uri="{FF2B5EF4-FFF2-40B4-BE49-F238E27FC236}">
                <a16:creationId xmlns:a16="http://schemas.microsoft.com/office/drawing/2014/main" id="{294EB24C-54F5-4058-6336-82E3D10E4353}"/>
              </a:ext>
            </a:extLst>
          </p:cNvPr>
          <p:cNvSpPr>
            <a:spLocks noGrp="1"/>
          </p:cNvSpPr>
          <p:nvPr>
            <p:ph type="body" sz="quarter" idx="19"/>
          </p:nvPr>
        </p:nvSpPr>
        <p:spPr/>
        <p:txBody>
          <a:bodyPr/>
          <a:lstStyle/>
          <a:p>
            <a:r>
              <a:rPr lang="en-US" dirty="0"/>
              <a:t>LAUNCH</a:t>
            </a:r>
          </a:p>
        </p:txBody>
      </p:sp>
      <p:sp>
        <p:nvSpPr>
          <p:cNvPr id="17" name="Content Placeholder 16">
            <a:extLst>
              <a:ext uri="{FF2B5EF4-FFF2-40B4-BE49-F238E27FC236}">
                <a16:creationId xmlns:a16="http://schemas.microsoft.com/office/drawing/2014/main" id="{E43D535A-42E0-89A0-974B-6D70A6F7BFB0}"/>
              </a:ext>
            </a:extLst>
          </p:cNvPr>
          <p:cNvSpPr>
            <a:spLocks noGrp="1"/>
          </p:cNvSpPr>
          <p:nvPr>
            <p:ph idx="16"/>
          </p:nvPr>
        </p:nvSpPr>
        <p:spPr/>
        <p:txBody>
          <a:bodyPr/>
          <a:lstStyle/>
          <a:p>
            <a:r>
              <a:rPr lang="en-US" dirty="0"/>
              <a:t>Deploy strategic networks with compelling e-business needs</a:t>
            </a:r>
          </a:p>
          <a:p>
            <a:endParaRPr lang="en-US" dirty="0"/>
          </a:p>
        </p:txBody>
      </p:sp>
      <p:sp>
        <p:nvSpPr>
          <p:cNvPr id="25" name="Text Placeholder 24">
            <a:extLst>
              <a:ext uri="{FF2B5EF4-FFF2-40B4-BE49-F238E27FC236}">
                <a16:creationId xmlns:a16="http://schemas.microsoft.com/office/drawing/2014/main" id="{EED55D36-A275-E604-BF57-9CF0376FA993}"/>
              </a:ext>
            </a:extLst>
          </p:cNvPr>
          <p:cNvSpPr>
            <a:spLocks noGrp="1"/>
          </p:cNvSpPr>
          <p:nvPr>
            <p:ph type="body" sz="quarter" idx="24"/>
          </p:nvPr>
        </p:nvSpPr>
        <p:spPr/>
        <p:txBody>
          <a:bodyPr/>
          <a:lstStyle/>
          <a:p>
            <a:r>
              <a:rPr lang="en-US" dirty="0"/>
              <a:t>5</a:t>
            </a:r>
          </a:p>
        </p:txBody>
      </p:sp>
      <p:sp>
        <p:nvSpPr>
          <p:cNvPr id="56" name="Slide Number Placeholder 55">
            <a:extLst>
              <a:ext uri="{FF2B5EF4-FFF2-40B4-BE49-F238E27FC236}">
                <a16:creationId xmlns:a16="http://schemas.microsoft.com/office/drawing/2014/main" id="{E5AABDF8-B356-3937-740C-BF125AAAF489}"/>
              </a:ext>
            </a:extLst>
          </p:cNvPr>
          <p:cNvSpPr>
            <a:spLocks noGrp="1"/>
          </p:cNvSpPr>
          <p:nvPr>
            <p:ph type="sldNum" sz="quarter" idx="12"/>
          </p:nvPr>
        </p:nvSpPr>
        <p:spPr/>
        <p:txBody>
          <a:bodyPr/>
          <a:lstStyle/>
          <a:p>
            <a:fld id="{84D792B7-0397-C047-AE12-1A03F7E3DC83}" type="slidenum">
              <a:rPr lang="en-US" smtClean="0"/>
              <a:t>9</a:t>
            </a:fld>
            <a:endParaRPr lang="en-US" dirty="0"/>
          </a:p>
        </p:txBody>
      </p:sp>
      <p:sp>
        <p:nvSpPr>
          <p:cNvPr id="55" name="Footer Placeholder 54">
            <a:extLst>
              <a:ext uri="{FF2B5EF4-FFF2-40B4-BE49-F238E27FC236}">
                <a16:creationId xmlns:a16="http://schemas.microsoft.com/office/drawing/2014/main" id="{25B37B19-234A-D79D-1288-7D8EF3995861}"/>
              </a:ext>
            </a:extLst>
          </p:cNvPr>
          <p:cNvSpPr>
            <a:spLocks noGrp="1"/>
          </p:cNvSpPr>
          <p:nvPr>
            <p:ph type="ftr" sz="quarter" idx="11"/>
          </p:nvPr>
        </p:nvSpPr>
        <p:spPr/>
        <p:txBody>
          <a:bodyPr/>
          <a:lstStyle/>
          <a:p>
            <a:r>
              <a:rPr lang="en-US"/>
              <a:t>presentation title</a:t>
            </a:r>
            <a:endParaRPr lang="en-US" dirty="0"/>
          </a:p>
        </p:txBody>
      </p:sp>
      <p:sp>
        <p:nvSpPr>
          <p:cNvPr id="54" name="Date Placeholder 53">
            <a:extLst>
              <a:ext uri="{FF2B5EF4-FFF2-40B4-BE49-F238E27FC236}">
                <a16:creationId xmlns:a16="http://schemas.microsoft.com/office/drawing/2014/main" id="{8AA90FFA-CF1B-1CB0-D5A3-80259E0C3CC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699596032"/>
      </p:ext>
    </p:extLst>
  </p:cSld>
  <p:clrMapOvr>
    <a:masterClrMapping/>
  </p:clrMapOvr>
</p:sld>
</file>

<file path=ppt/theme/theme1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3.xml><?xml version="1.0" encoding="utf-8"?>
<ds:datastoreItem xmlns:ds="http://schemas.openxmlformats.org/officeDocument/2006/customXml" ds:itemID="{08AEB05A-1290-41EF-A3CD-520462C3FF16}"/>
</file>

<file path=customXml/itemProps22.xml><?xml version="1.0" encoding="utf-8"?>
<ds:datastoreItem xmlns:ds="http://schemas.openxmlformats.org/officeDocument/2006/customXml" ds:itemID="{07B04EA5-0343-4579-A177-61682A6D2ED2}"/>
</file>

<file path=customXml/itemProps31.xml><?xml version="1.0" encoding="utf-8"?>
<ds:datastoreItem xmlns:ds="http://schemas.openxmlformats.org/officeDocument/2006/customXml" ds:itemID="{609262BC-C013-4067-8A15-9DCD1281E34D}"/>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434</ap:Words>
  <ap:Application>Microsoft Office PowerPoint</ap:Application>
  <ap:PresentationFormat>Widescreen</ap:PresentationFormat>
  <ap:Paragraphs>154</ap:Paragraphs>
  <ap:Slides>14</ap:Slides>
  <ap:Notes>0</ap:Notes>
  <ap:HiddenSlides>0</ap:HiddenSlides>
  <ap:MMClips>0</ap:MMClips>
  <ap:ScaleCrop>false</ap:ScaleCrop>
  <ap:HeadingPairs>
    <vt:vector baseType="variant" size="6">
      <vt:variant>
        <vt:lpstr>Fonts Used</vt:lpstr>
      </vt:variant>
      <vt:variant>
        <vt:i4>6</vt:i4>
      </vt:variant>
      <vt:variant>
        <vt:lpstr>Theme</vt:lpstr>
      </vt:variant>
      <vt:variant>
        <vt:i4>1</vt:i4>
      </vt:variant>
      <vt:variant>
        <vt:lpstr>Slide Titles</vt:lpstr>
      </vt:variant>
      <vt:variant>
        <vt:i4>14</vt:i4>
      </vt:variant>
    </vt:vector>
  </ap:HeadingPairs>
  <ap:TitlesOfParts>
    <vt:vector baseType="lpstr" size="21">
      <vt:lpstr>Arial</vt:lpstr>
      <vt:lpstr>Avenir Next LT Pro</vt:lpstr>
      <vt:lpstr>Calibri</vt:lpstr>
      <vt:lpstr>Felix Titling</vt:lpstr>
      <vt:lpstr>Gill Sans Nova Light</vt:lpstr>
      <vt:lpstr>Wingdings</vt:lpstr>
      <vt:lpstr>Office Theme</vt:lpstr>
      <vt:lpstr>PRESENTATION  TITLE</vt:lpstr>
      <vt:lpstr>Agenda</vt:lpstr>
      <vt:lpstr>INTRODUCTION</vt:lpstr>
      <vt:lpstr>Primary Goals</vt:lpstr>
      <vt:lpstr>AREAS OF GROWTH</vt:lpstr>
      <vt:lpstr>Business opportunities are like buses. There's always another one coming.</vt:lpstr>
      <vt:lpstr>OUR TEAM</vt:lpstr>
      <vt:lpstr>OUR Extended TEAM</vt:lpstr>
      <vt:lpstr>PLANS FOR PRODUCT LAUNCH</vt:lpstr>
      <vt:lpstr>TIMELINE</vt:lpstr>
      <vt:lpstr>AREAS OF FOCUS</vt:lpstr>
      <vt:lpstr>HOW WE GET THERE</vt:lpstr>
      <vt:lpstr>SUMMARY</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2022-09-08T06:38:04Z</dcterms:created>
  <dcterms:modified xsi:type="dcterms:W3CDTF">2022-10-06T16:40:55Z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